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1938" r:id="rId2"/>
    <p:sldId id="1945" r:id="rId3"/>
    <p:sldId id="1941" r:id="rId4"/>
    <p:sldId id="1946" r:id="rId5"/>
    <p:sldId id="1940" r:id="rId6"/>
    <p:sldId id="1939" r:id="rId7"/>
    <p:sldId id="1942" r:id="rId8"/>
    <p:sldId id="1943" r:id="rId9"/>
    <p:sldId id="1944" r:id="rId10"/>
    <p:sldId id="1947" r:id="rId11"/>
    <p:sldId id="1948" r:id="rId12"/>
    <p:sldId id="1949" r:id="rId13"/>
    <p:sldId id="1950" r:id="rId14"/>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AC7"/>
    <a:srgbClr val="360071"/>
    <a:srgbClr val="FF7676"/>
    <a:srgbClr val="6A1F60"/>
    <a:srgbClr val="CA4F67"/>
    <a:srgbClr val="0796D0"/>
    <a:srgbClr val="C60B68"/>
    <a:srgbClr val="F7D6D6"/>
    <a:srgbClr val="EACAD0"/>
    <a:srgbClr val="C50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42"/>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540F450-27D2-2C1A-4655-8BFE8CCE7E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325C5B-88E4-122B-EE70-75B7283BBE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2D00B0-4E46-4A6D-80E2-30081CBC8BE4}" type="datetime1">
              <a:rPr lang="fr-FR" smtClean="0"/>
              <a:t>15/05/2023</a:t>
            </a:fld>
            <a:endParaRPr lang="fr-FR" dirty="0"/>
          </a:p>
        </p:txBody>
      </p:sp>
      <p:sp>
        <p:nvSpPr>
          <p:cNvPr id="4" name="Espace réservé du pied de page 3">
            <a:extLst>
              <a:ext uri="{FF2B5EF4-FFF2-40B4-BE49-F238E27FC236}">
                <a16:creationId xmlns:a16="http://schemas.microsoft.com/office/drawing/2014/main" id="{F4A48285-6AE1-BC1A-FB57-9B1BE8483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D9B8E90-C300-68AA-7E6A-D3648E02AC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A87D56-29DD-48BE-BD6A-625BCB380ADC}" type="slidenum">
              <a:rPr lang="fr-FR" smtClean="0"/>
              <a:t>‹N°›</a:t>
            </a:fld>
            <a:endParaRPr lang="fr-FR"/>
          </a:p>
        </p:txBody>
      </p:sp>
    </p:spTree>
    <p:extLst>
      <p:ext uri="{BB962C8B-B14F-4D97-AF65-F5344CB8AC3E}">
        <p14:creationId xmlns:p14="http://schemas.microsoft.com/office/powerpoint/2010/main" val="1331066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FC78E60F-999E-4BEC-BDB6-889AEEFC3AC2}" type="datetime1">
              <a:rPr lang="fr-FR" smtClean="0"/>
              <a:pPr/>
              <a:t>15/05/2023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E98F99F9-2769-4C52-8EE2-7278119F0A16}" type="slidenum">
              <a:rPr lang="fr-FR" smtClean="0"/>
              <a:t>‹N°›</a:t>
            </a:fld>
            <a:endParaRPr lang="fr-FR" dirty="0"/>
          </a:p>
        </p:txBody>
      </p:sp>
    </p:spTree>
    <p:extLst>
      <p:ext uri="{BB962C8B-B14F-4D97-AF65-F5344CB8AC3E}">
        <p14:creationId xmlns:p14="http://schemas.microsoft.com/office/powerpoint/2010/main" val="2612925980"/>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E98F99F9-2769-4C52-8EE2-7278119F0A16}" type="slidenum">
              <a:rPr lang="fr-FR" smtClean="0"/>
              <a:t>1</a:t>
            </a:fld>
            <a:endParaRPr lang="fr-FR" dirty="0"/>
          </a:p>
        </p:txBody>
      </p:sp>
    </p:spTree>
    <p:extLst>
      <p:ext uri="{BB962C8B-B14F-4D97-AF65-F5344CB8AC3E}">
        <p14:creationId xmlns:p14="http://schemas.microsoft.com/office/powerpoint/2010/main" val="385521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1A03A7DE-E2C6-D3DE-2D3C-0E50AB453153}"/>
              </a:ext>
            </a:extLst>
          </p:cNvPr>
          <p:cNvSpPr/>
          <p:nvPr userDrawn="1"/>
        </p:nvSpPr>
        <p:spPr>
          <a:xfrm>
            <a:off x="492348" y="822701"/>
            <a:ext cx="5439251" cy="5439251"/>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6" name="Ovale 5">
            <a:extLst>
              <a:ext uri="{FF2B5EF4-FFF2-40B4-BE49-F238E27FC236}">
                <a16:creationId xmlns:a16="http://schemas.microsoft.com/office/drawing/2014/main" id="{E9155AC3-4048-A012-522F-9975DD4374A4}"/>
              </a:ext>
            </a:extLst>
          </p:cNvPr>
          <p:cNvSpPr/>
          <p:nvPr userDrawn="1"/>
        </p:nvSpPr>
        <p:spPr>
          <a:xfrm>
            <a:off x="11352413" y="1318559"/>
            <a:ext cx="389835" cy="38983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9" name="Ovale 8">
            <a:extLst>
              <a:ext uri="{FF2B5EF4-FFF2-40B4-BE49-F238E27FC236}">
                <a16:creationId xmlns:a16="http://schemas.microsoft.com/office/drawing/2014/main" id="{C66BC318-7E9C-A53F-C445-78301FFF7C95}"/>
              </a:ext>
            </a:extLst>
          </p:cNvPr>
          <p:cNvSpPr/>
          <p:nvPr userDrawn="1"/>
        </p:nvSpPr>
        <p:spPr>
          <a:xfrm>
            <a:off x="638841" y="5012346"/>
            <a:ext cx="837678" cy="837678"/>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11" name="Forme libre 12">
            <a:extLst>
              <a:ext uri="{FF2B5EF4-FFF2-40B4-BE49-F238E27FC236}">
                <a16:creationId xmlns:a16="http://schemas.microsoft.com/office/drawing/2014/main" id="{EC2B4886-6DF6-0A57-7118-513A7AAA40F3}"/>
              </a:ext>
            </a:extLst>
          </p:cNvPr>
          <p:cNvSpPr/>
          <p:nvPr userDrawn="1"/>
        </p:nvSpPr>
        <p:spPr>
          <a:xfrm>
            <a:off x="9853347" y="0"/>
            <a:ext cx="1499066" cy="1061910"/>
          </a:xfrm>
          <a:custGeom>
            <a:avLst/>
            <a:gdLst>
              <a:gd name="connsiteX0" fmla="*/ 70097 w 1499066"/>
              <a:gd name="connsiteY0" fmla="*/ 0 h 1061910"/>
              <a:gd name="connsiteX1" fmla="*/ 1428969 w 1499066"/>
              <a:gd name="connsiteY1" fmla="*/ 0 h 1061910"/>
              <a:gd name="connsiteX2" fmla="*/ 1440164 w 1499066"/>
              <a:gd name="connsiteY2" fmla="*/ 20625 h 1061910"/>
              <a:gd name="connsiteX3" fmla="*/ 1499066 w 1499066"/>
              <a:gd name="connsiteY3" fmla="*/ 312377 h 1061910"/>
              <a:gd name="connsiteX4" fmla="*/ 749533 w 1499066"/>
              <a:gd name="connsiteY4" fmla="*/ 1061910 h 1061910"/>
              <a:gd name="connsiteX5" fmla="*/ 0 w 1499066"/>
              <a:gd name="connsiteY5" fmla="*/ 312377 h 1061910"/>
              <a:gd name="connsiteX6" fmla="*/ 58902 w 1499066"/>
              <a:gd name="connsiteY6" fmla="*/ 20625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66" h="1061910">
                <a:moveTo>
                  <a:pt x="70097" y="0"/>
                </a:moveTo>
                <a:lnTo>
                  <a:pt x="1428969" y="0"/>
                </a:lnTo>
                <a:lnTo>
                  <a:pt x="1440164" y="20625"/>
                </a:lnTo>
                <a:cubicBezTo>
                  <a:pt x="1478092" y="110298"/>
                  <a:pt x="1499066" y="208888"/>
                  <a:pt x="1499066" y="312377"/>
                </a:cubicBezTo>
                <a:cubicBezTo>
                  <a:pt x="1499066" y="726333"/>
                  <a:pt x="1163489" y="1061910"/>
                  <a:pt x="749533" y="1061910"/>
                </a:cubicBezTo>
                <a:cubicBezTo>
                  <a:pt x="335577" y="1061910"/>
                  <a:pt x="0" y="726333"/>
                  <a:pt x="0" y="312377"/>
                </a:cubicBezTo>
                <a:cubicBezTo>
                  <a:pt x="0" y="208888"/>
                  <a:pt x="20974" y="110298"/>
                  <a:pt x="58902" y="20625"/>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4" name="Titre 1">
            <a:extLst>
              <a:ext uri="{FF2B5EF4-FFF2-40B4-BE49-F238E27FC236}">
                <a16:creationId xmlns:a16="http://schemas.microsoft.com/office/drawing/2014/main" id="{4BF993BB-6145-4D1C-B438-D1350312F172}"/>
              </a:ext>
            </a:extLst>
          </p:cNvPr>
          <p:cNvSpPr>
            <a:spLocks noGrp="1"/>
          </p:cNvSpPr>
          <p:nvPr>
            <p:ph type="title"/>
          </p:nvPr>
        </p:nvSpPr>
        <p:spPr>
          <a:xfrm>
            <a:off x="6300216" y="2130552"/>
            <a:ext cx="4590288" cy="1764792"/>
          </a:xfrm>
        </p:spPr>
        <p:txBody>
          <a:bodyPr rtlCol="0" anchor="t">
            <a:noAutofit/>
          </a:bodyPr>
          <a:lstStyle>
            <a:lvl1pPr>
              <a:defRPr lang="fr-FR" sz="5400" b="1">
                <a:solidFill>
                  <a:schemeClr val="tx2"/>
                </a:solidFill>
                <a:latin typeface="+mn-lt"/>
              </a:defRPr>
            </a:lvl1pPr>
          </a:lstStyle>
          <a:p>
            <a:pPr rtl="0"/>
            <a:r>
              <a:rPr lang="fr-FR"/>
              <a:t>Modifiez le style du titre</a:t>
            </a:r>
          </a:p>
        </p:txBody>
      </p:sp>
      <p:sp>
        <p:nvSpPr>
          <p:cNvPr id="7" name="Espace réservé d’image 6">
            <a:extLst>
              <a:ext uri="{FF2B5EF4-FFF2-40B4-BE49-F238E27FC236}">
                <a16:creationId xmlns:a16="http://schemas.microsoft.com/office/drawing/2014/main" id="{50EBEF97-3620-43B4-9D9A-099216F75396}"/>
              </a:ext>
            </a:extLst>
          </p:cNvPr>
          <p:cNvSpPr>
            <a:spLocks noGrp="1"/>
          </p:cNvSpPr>
          <p:nvPr>
            <p:ph type="pic" sz="quarter" idx="10"/>
          </p:nvPr>
        </p:nvSpPr>
        <p:spPr>
          <a:xfrm>
            <a:off x="1005840" y="1316736"/>
            <a:ext cx="4325112" cy="4325112"/>
          </a:xfrm>
          <a:noFill/>
        </p:spPr>
        <p:txBody>
          <a:bodyPr rtlCol="0" anchor="ctr">
            <a:noAutofit/>
          </a:bodyPr>
          <a:lstStyle>
            <a:lvl1pPr algn="ctr">
              <a:defRPr lang="fr-FR"/>
            </a:lvl1pPr>
          </a:lstStyle>
          <a:p>
            <a:pPr rtl="0"/>
            <a:r>
              <a:rPr lang="fr-FR"/>
              <a:t>Cliquez sur l'icône pour ajouter une image</a:t>
            </a:r>
          </a:p>
        </p:txBody>
      </p:sp>
      <p:sp>
        <p:nvSpPr>
          <p:cNvPr id="12" name="Sous-titre 2">
            <a:extLst>
              <a:ext uri="{FF2B5EF4-FFF2-40B4-BE49-F238E27FC236}">
                <a16:creationId xmlns:a16="http://schemas.microsoft.com/office/drawing/2014/main" id="{64030515-78CF-D472-B3D6-9EE48BCA2662}"/>
              </a:ext>
            </a:extLst>
          </p:cNvPr>
          <p:cNvSpPr>
            <a:spLocks noGrp="1"/>
          </p:cNvSpPr>
          <p:nvPr>
            <p:ph type="subTitle" idx="1"/>
          </p:nvPr>
        </p:nvSpPr>
        <p:spPr>
          <a:xfrm>
            <a:off x="6298598" y="3895344"/>
            <a:ext cx="4591906" cy="1024128"/>
          </a:xfrm>
        </p:spPr>
        <p:txBody>
          <a:bodyPr rtlCol="0">
            <a:noAutofit/>
          </a:bodyPr>
          <a:lstStyle>
            <a:lvl1pPr marL="0" indent="0" algn="l">
              <a:lnSpc>
                <a:spcPct val="100000"/>
              </a:lnSpc>
              <a:buNone/>
              <a:defRPr lang="fr-FR" sz="2200" b="1">
                <a:solidFill>
                  <a:schemeClr val="tx2"/>
                </a:solidFill>
                <a:latin typeface="Segoe UI Semibold" panose="020B0702040204020203" pitchFamily="34" charset="0"/>
                <a:cs typeface="Segoe UI Semibold" panose="020B0702040204020203" pitchFamily="34" charset="0"/>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317296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re et contenu">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orme libre 9">
            <a:extLst>
              <a:ext uri="{FF2B5EF4-FFF2-40B4-BE49-F238E27FC236}">
                <a16:creationId xmlns:a16="http://schemas.microsoft.com/office/drawing/2014/main" id="{B016AB6E-3D8A-906E-416F-9B68623EA747}"/>
              </a:ext>
            </a:extLst>
          </p:cNvPr>
          <p:cNvSpPr/>
          <p:nvPr userDrawn="1"/>
        </p:nvSpPr>
        <p:spPr>
          <a:xfrm>
            <a:off x="6912398" y="4482109"/>
            <a:ext cx="5279603" cy="2386909"/>
          </a:xfrm>
          <a:custGeom>
            <a:avLst/>
            <a:gdLst>
              <a:gd name="connsiteX0" fmla="*/ 3601541 w 5279603"/>
              <a:gd name="connsiteY0" fmla="*/ 0 h 2386909"/>
              <a:gd name="connsiteX1" fmla="*/ 5123083 w 5279603"/>
              <a:gd name="connsiteY1" fmla="*/ 307185 h 2386909"/>
              <a:gd name="connsiteX2" fmla="*/ 5279603 w 5279603"/>
              <a:gd name="connsiteY2" fmla="*/ 377947 h 2386909"/>
              <a:gd name="connsiteX3" fmla="*/ 5279603 w 5279603"/>
              <a:gd name="connsiteY3" fmla="*/ 2386909 h 2386909"/>
              <a:gd name="connsiteX4" fmla="*/ 0 w 5279603"/>
              <a:gd name="connsiteY4" fmla="*/ 2386909 h 2386909"/>
              <a:gd name="connsiteX5" fmla="*/ 78053 w 5279603"/>
              <a:gd name="connsiteY5" fmla="*/ 2214261 h 2386909"/>
              <a:gd name="connsiteX6" fmla="*/ 3601541 w 5279603"/>
              <a:gd name="connsiteY6" fmla="*/ 0 h 23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603" h="2386909">
                <a:moveTo>
                  <a:pt x="3601541" y="0"/>
                </a:moveTo>
                <a:cubicBezTo>
                  <a:pt x="4141255" y="0"/>
                  <a:pt x="4655422" y="109382"/>
                  <a:pt x="5123083" y="307185"/>
                </a:cubicBezTo>
                <a:lnTo>
                  <a:pt x="5279603" y="377947"/>
                </a:lnTo>
                <a:lnTo>
                  <a:pt x="5279603" y="2386909"/>
                </a:lnTo>
                <a:lnTo>
                  <a:pt x="0" y="2386909"/>
                </a:lnTo>
                <a:lnTo>
                  <a:pt x="78053" y="2214261"/>
                </a:lnTo>
                <a:cubicBezTo>
                  <a:pt x="709351" y="904104"/>
                  <a:pt x="2049863" y="0"/>
                  <a:pt x="3601541"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6" name="Forme libre 7">
            <a:extLst>
              <a:ext uri="{FF2B5EF4-FFF2-40B4-BE49-F238E27FC236}">
                <a16:creationId xmlns:a16="http://schemas.microsoft.com/office/drawing/2014/main" id="{471EA21E-8904-9B80-6EAB-BA76819B4C23}"/>
              </a:ext>
            </a:extLst>
          </p:cNvPr>
          <p:cNvSpPr/>
          <p:nvPr userDrawn="1"/>
        </p:nvSpPr>
        <p:spPr>
          <a:xfrm>
            <a:off x="6188287" y="5875583"/>
            <a:ext cx="1499066" cy="993434"/>
          </a:xfrm>
          <a:custGeom>
            <a:avLst/>
            <a:gdLst>
              <a:gd name="connsiteX0" fmla="*/ 749533 w 1499066"/>
              <a:gd name="connsiteY0" fmla="*/ 0 h 993434"/>
              <a:gd name="connsiteX1" fmla="*/ 1499066 w 1499066"/>
              <a:gd name="connsiteY1" fmla="*/ 749533 h 993434"/>
              <a:gd name="connsiteX2" fmla="*/ 1483838 w 1499066"/>
              <a:gd name="connsiteY2" fmla="*/ 900590 h 993434"/>
              <a:gd name="connsiteX3" fmla="*/ 1455018 w 1499066"/>
              <a:gd name="connsiteY3" fmla="*/ 993434 h 993434"/>
              <a:gd name="connsiteX4" fmla="*/ 44048 w 1499066"/>
              <a:gd name="connsiteY4" fmla="*/ 993434 h 993434"/>
              <a:gd name="connsiteX5" fmla="*/ 15228 w 1499066"/>
              <a:gd name="connsiteY5" fmla="*/ 900590 h 993434"/>
              <a:gd name="connsiteX6" fmla="*/ 0 w 1499066"/>
              <a:gd name="connsiteY6" fmla="*/ 749533 h 993434"/>
              <a:gd name="connsiteX7" fmla="*/ 749533 w 1499066"/>
              <a:gd name="connsiteY7" fmla="*/ 0 h 9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066" h="993434">
                <a:moveTo>
                  <a:pt x="749533" y="0"/>
                </a:moveTo>
                <a:cubicBezTo>
                  <a:pt x="1163489" y="0"/>
                  <a:pt x="1499066" y="335577"/>
                  <a:pt x="1499066" y="749533"/>
                </a:cubicBezTo>
                <a:cubicBezTo>
                  <a:pt x="1499066" y="801278"/>
                  <a:pt x="1493823" y="851798"/>
                  <a:pt x="1483838" y="900590"/>
                </a:cubicBezTo>
                <a:lnTo>
                  <a:pt x="1455018" y="993434"/>
                </a:lnTo>
                <a:lnTo>
                  <a:pt x="44048" y="993434"/>
                </a:lnTo>
                <a:lnTo>
                  <a:pt x="15228" y="900590"/>
                </a:lnTo>
                <a:cubicBezTo>
                  <a:pt x="5244" y="851798"/>
                  <a:pt x="0" y="801278"/>
                  <a:pt x="0" y="749533"/>
                </a:cubicBezTo>
                <a:cubicBezTo>
                  <a:pt x="0" y="335577"/>
                  <a:pt x="335577" y="0"/>
                  <a:pt x="749533"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21208" y="566928"/>
            <a:ext cx="11119104" cy="640080"/>
          </a:xfrm>
        </p:spPr>
        <p:txBody>
          <a:bodyPr rtlCol="0" anchor="t" anchorCtr="0">
            <a:noAutofit/>
          </a:bodyPr>
          <a:lstStyle>
            <a:lvl1pPr algn="ctr">
              <a:defRPr lang="fr-FR" sz="3200" b="1">
                <a:solidFill>
                  <a:schemeClr val="tx2"/>
                </a:solidFill>
                <a:latin typeface="+mn-lt"/>
              </a:defRPr>
            </a:lvl1pPr>
          </a:lstStyle>
          <a:p>
            <a:pPr rtl="0"/>
            <a:r>
              <a:rPr lang="fr-FR"/>
              <a:t>Modifiez le style du titre</a:t>
            </a:r>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fr-FR"/>
            </a:defPPr>
          </a:lstStyle>
          <a:p>
            <a:pPr rtl="0"/>
            <a:fld id="{D1BC2EDA-D519-4F34-BF3F-BFFF500F4B03}" type="slidenum">
              <a:rPr lang="fr-FR" smtClean="0"/>
              <a:t>‹N°›</a:t>
            </a:fld>
            <a:endParaRPr lang="fr-FR" dirty="0"/>
          </a:p>
        </p:txBody>
      </p:sp>
      <p:sp>
        <p:nvSpPr>
          <p:cNvPr id="17" name="Espace réservé du contenu 16">
            <a:extLst>
              <a:ext uri="{FF2B5EF4-FFF2-40B4-BE49-F238E27FC236}">
                <a16:creationId xmlns:a16="http://schemas.microsoft.com/office/drawing/2014/main" id="{F4DDC946-276A-D975-DF69-141E11E4CA64}"/>
              </a:ext>
            </a:extLst>
          </p:cNvPr>
          <p:cNvSpPr>
            <a:spLocks noGrp="1"/>
          </p:cNvSpPr>
          <p:nvPr>
            <p:ph sz="quarter" idx="15"/>
          </p:nvPr>
        </p:nvSpPr>
        <p:spPr>
          <a:xfrm>
            <a:off x="640080" y="2002536"/>
            <a:ext cx="5029200" cy="4096512"/>
          </a:xfrm>
          <a:noFill/>
          <a:ln w="12700">
            <a:noFill/>
            <a:prstDash val="dash"/>
          </a:ln>
        </p:spPr>
        <p:txBody>
          <a:bodyPr lIns="91440" rIns="91440" rtlCol="0">
            <a:noAutofit/>
          </a:bodyPr>
          <a:lstStyle>
            <a:lvl1pPr>
              <a:lnSpc>
                <a:spcPct val="100000"/>
              </a:lnSpc>
              <a:defRPr lang="fr-FR" sz="1800">
                <a:solidFill>
                  <a:schemeClr val="tx2"/>
                </a:solidFill>
              </a:defRPr>
            </a:lvl1pPr>
          </a:lstStyle>
          <a:p>
            <a:pPr lvl="0" rtl="0"/>
            <a:r>
              <a:rPr lang="fr-FR"/>
              <a:t>Cliquez pour modifier les styles du texte du masque</a:t>
            </a:r>
          </a:p>
        </p:txBody>
      </p:sp>
      <p:sp>
        <p:nvSpPr>
          <p:cNvPr id="16" name="Espace réservé du contenu 16">
            <a:extLst>
              <a:ext uri="{FF2B5EF4-FFF2-40B4-BE49-F238E27FC236}">
                <a16:creationId xmlns:a16="http://schemas.microsoft.com/office/drawing/2014/main" id="{09C5826C-6081-DF9F-2832-3E46BA58C61C}"/>
              </a:ext>
            </a:extLst>
          </p:cNvPr>
          <p:cNvSpPr>
            <a:spLocks noGrp="1"/>
          </p:cNvSpPr>
          <p:nvPr>
            <p:ph sz="quarter" idx="16"/>
          </p:nvPr>
        </p:nvSpPr>
        <p:spPr>
          <a:xfrm>
            <a:off x="6419088" y="2002536"/>
            <a:ext cx="5029200" cy="4096512"/>
          </a:xfrm>
          <a:noFill/>
          <a:ln w="12700">
            <a:noFill/>
            <a:prstDash val="dash"/>
          </a:ln>
        </p:spPr>
        <p:txBody>
          <a:bodyPr lIns="91440" rIns="91440" rtlCol="0">
            <a:noAutofit/>
          </a:bodyPr>
          <a:lstStyle>
            <a:lvl1pPr>
              <a:lnSpc>
                <a:spcPct val="100000"/>
              </a:lnSpc>
              <a:defRPr lang="fr-FR" sz="1800">
                <a:solidFill>
                  <a:schemeClr val="tx2"/>
                </a:solidFill>
              </a:defRPr>
            </a:lvl1pPr>
          </a:lstStyle>
          <a:p>
            <a:pPr lvl="0" rtl="0"/>
            <a:r>
              <a:rPr lang="fr-FR"/>
              <a:t>Cliquez pour modifier les styles du texte du masque</a:t>
            </a:r>
          </a:p>
        </p:txBody>
      </p:sp>
      <p:pic>
        <p:nvPicPr>
          <p:cNvPr id="11" name="Graphisme 10">
            <a:extLst>
              <a:ext uri="{FF2B5EF4-FFF2-40B4-BE49-F238E27FC236}">
                <a16:creationId xmlns:a16="http://schemas.microsoft.com/office/drawing/2014/main" id="{9CB50393-ACAA-59FB-EDD9-D6A45246EE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5824445"/>
            <a:ext cx="735041" cy="735041"/>
          </a:xfrm>
          <a:prstGeom prst="rect">
            <a:avLst/>
          </a:prstGeom>
        </p:spPr>
      </p:pic>
    </p:spTree>
    <p:extLst>
      <p:ext uri="{BB962C8B-B14F-4D97-AF65-F5344CB8AC3E}">
        <p14:creationId xmlns:p14="http://schemas.microsoft.com/office/powerpoint/2010/main" val="253617974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uniquem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orme libre 17">
            <a:extLst>
              <a:ext uri="{FF2B5EF4-FFF2-40B4-BE49-F238E27FC236}">
                <a16:creationId xmlns:a16="http://schemas.microsoft.com/office/drawing/2014/main" id="{B85198C3-2E2B-8874-B190-913F6956F27F}"/>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21">
            <a:extLst>
              <a:ext uri="{FF2B5EF4-FFF2-40B4-BE49-F238E27FC236}">
                <a16:creationId xmlns:a16="http://schemas.microsoft.com/office/drawing/2014/main" id="{9C80863B-5076-EB08-18A2-8E31F090A5C9}"/>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Forme libre 23">
            <a:extLst>
              <a:ext uri="{FF2B5EF4-FFF2-40B4-BE49-F238E27FC236}">
                <a16:creationId xmlns:a16="http://schemas.microsoft.com/office/drawing/2014/main" id="{BDD0B550-942E-F4E9-B09A-16F6C4F00DE0}"/>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 name="Ovale 14">
            <a:extLst>
              <a:ext uri="{FF2B5EF4-FFF2-40B4-BE49-F238E27FC236}">
                <a16:creationId xmlns:a16="http://schemas.microsoft.com/office/drawing/2014/main" id="{B00450AD-469A-81EC-8D58-093490CDE6F4}"/>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fr-FR"/>
            </a:defPPr>
          </a:lstStyle>
          <a:p>
            <a:pPr rtl="0"/>
            <a:fld id="{D1BC2EDA-D519-4F34-BF3F-BFFF500F4B03}" type="slidenum">
              <a:rPr lang="fr-FR" smtClean="0"/>
              <a:t>‹N°›</a:t>
            </a:fld>
            <a:endParaRPr lang="fr-FR" dirty="0"/>
          </a:p>
        </p:txBody>
      </p:sp>
      <p:sp>
        <p:nvSpPr>
          <p:cNvPr id="2" name="Titre 3">
            <a:extLst>
              <a:ext uri="{FF2B5EF4-FFF2-40B4-BE49-F238E27FC236}">
                <a16:creationId xmlns:a16="http://schemas.microsoft.com/office/drawing/2014/main" id="{B5760B73-B111-FFDC-8074-91B4C106EE14}"/>
              </a:ext>
            </a:extLst>
          </p:cNvPr>
          <p:cNvSpPr>
            <a:spLocks noGrp="1"/>
          </p:cNvSpPr>
          <p:nvPr>
            <p:ph type="title"/>
          </p:nvPr>
        </p:nvSpPr>
        <p:spPr>
          <a:xfrm>
            <a:off x="521208" y="566928"/>
            <a:ext cx="11119104" cy="640080"/>
          </a:xfrm>
        </p:spPr>
        <p:txBody>
          <a:bodyPr rtlCol="0" anchor="t" anchorCtr="0">
            <a:noAutofit/>
          </a:bodyPr>
          <a:lstStyle>
            <a:lvl1pPr algn="ctr">
              <a:defRPr lang="fr-FR" sz="3200" b="1">
                <a:solidFill>
                  <a:schemeClr val="tx2"/>
                </a:solidFill>
                <a:latin typeface="+mn-lt"/>
              </a:defRPr>
            </a:lvl1pPr>
          </a:lstStyle>
          <a:p>
            <a:pPr rtl="0"/>
            <a:r>
              <a:rPr lang="fr-FR"/>
              <a:t>Modifiez le style du titre</a:t>
            </a:r>
          </a:p>
        </p:txBody>
      </p:sp>
    </p:spTree>
    <p:extLst>
      <p:ext uri="{BB962C8B-B14F-4D97-AF65-F5344CB8AC3E}">
        <p14:creationId xmlns:p14="http://schemas.microsoft.com/office/powerpoint/2010/main" val="166644162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orme libre 17">
            <a:extLst>
              <a:ext uri="{FF2B5EF4-FFF2-40B4-BE49-F238E27FC236}">
                <a16:creationId xmlns:a16="http://schemas.microsoft.com/office/drawing/2014/main" id="{B85198C3-2E2B-8874-B190-913F6956F27F}"/>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21">
            <a:extLst>
              <a:ext uri="{FF2B5EF4-FFF2-40B4-BE49-F238E27FC236}">
                <a16:creationId xmlns:a16="http://schemas.microsoft.com/office/drawing/2014/main" id="{9C80863B-5076-EB08-18A2-8E31F090A5C9}"/>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Forme libre 23">
            <a:extLst>
              <a:ext uri="{FF2B5EF4-FFF2-40B4-BE49-F238E27FC236}">
                <a16:creationId xmlns:a16="http://schemas.microsoft.com/office/drawing/2014/main" id="{BDD0B550-942E-F4E9-B09A-16F6C4F00DE0}"/>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 name="Ovale 14">
            <a:extLst>
              <a:ext uri="{FF2B5EF4-FFF2-40B4-BE49-F238E27FC236}">
                <a16:creationId xmlns:a16="http://schemas.microsoft.com/office/drawing/2014/main" id="{B00450AD-469A-81EC-8D58-093490CDE6F4}"/>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Tree>
    <p:extLst>
      <p:ext uri="{BB962C8B-B14F-4D97-AF65-F5344CB8AC3E}">
        <p14:creationId xmlns:p14="http://schemas.microsoft.com/office/powerpoint/2010/main" val="144893309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éo avec légende">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21208" y="566928"/>
            <a:ext cx="11119104" cy="640080"/>
          </a:xfrm>
        </p:spPr>
        <p:txBody>
          <a:bodyPr rtlCol="0" anchor="t" anchorCtr="0">
            <a:noAutofit/>
          </a:bodyPr>
          <a:lstStyle>
            <a:lvl1pPr algn="ctr">
              <a:defRPr lang="fr-FR" sz="3200" b="1">
                <a:solidFill>
                  <a:schemeClr val="tx2"/>
                </a:solidFill>
                <a:latin typeface="+mn-lt"/>
              </a:defRPr>
            </a:lvl1pPr>
          </a:lstStyle>
          <a:p>
            <a:pPr rtl="0"/>
            <a:r>
              <a:rPr lang="fr-FR"/>
              <a:t>Modifiez le style du titre</a:t>
            </a:r>
          </a:p>
        </p:txBody>
      </p:sp>
      <p:sp>
        <p:nvSpPr>
          <p:cNvPr id="16" name="Espace réservé de l’élément multimédia 15">
            <a:extLst>
              <a:ext uri="{FF2B5EF4-FFF2-40B4-BE49-F238E27FC236}">
                <a16:creationId xmlns:a16="http://schemas.microsoft.com/office/drawing/2014/main" id="{0D165AF2-A462-FCF3-81AE-ADB955740CCB}"/>
              </a:ext>
            </a:extLst>
          </p:cNvPr>
          <p:cNvSpPr>
            <a:spLocks noGrp="1"/>
          </p:cNvSpPr>
          <p:nvPr>
            <p:ph type="media" sz="quarter" idx="10"/>
          </p:nvPr>
        </p:nvSpPr>
        <p:spPr>
          <a:xfrm>
            <a:off x="640080" y="1847088"/>
            <a:ext cx="7424928" cy="3776472"/>
          </a:xfrm>
        </p:spPr>
        <p:txBody>
          <a:bodyPr rtlCol="0">
            <a:noAutofit/>
          </a:bodyPr>
          <a:lstStyle>
            <a:lvl1pPr>
              <a:defRPr lang="fr-FR">
                <a:solidFill>
                  <a:schemeClr val="tx2"/>
                </a:solidFill>
              </a:defRPr>
            </a:lvl1pPr>
          </a:lstStyle>
          <a:p>
            <a:pPr rtl="0"/>
            <a:r>
              <a:rPr lang="fr-FR"/>
              <a:t>Cliquez sur l'icône pour ajouter l'élément multimédia</a:t>
            </a:r>
            <a:endParaRPr lang="fr-FR" dirty="0"/>
          </a:p>
        </p:txBody>
      </p:sp>
      <p:sp>
        <p:nvSpPr>
          <p:cNvPr id="5" name="Forme libre 2">
            <a:extLst>
              <a:ext uri="{FF2B5EF4-FFF2-40B4-BE49-F238E27FC236}">
                <a16:creationId xmlns:a16="http://schemas.microsoft.com/office/drawing/2014/main" id="{5CA8910C-D8ED-5254-9603-C499A3F69701}"/>
              </a:ext>
            </a:extLst>
          </p:cNvPr>
          <p:cNvSpPr/>
          <p:nvPr userDrawn="1"/>
        </p:nvSpPr>
        <p:spPr>
          <a:xfrm flipV="1">
            <a:off x="6483077" y="1921304"/>
            <a:ext cx="5708922" cy="4941678"/>
          </a:xfrm>
          <a:custGeom>
            <a:avLst/>
            <a:gdLst>
              <a:gd name="connsiteX0" fmla="*/ 2681883 w 4953666"/>
              <a:gd name="connsiteY0" fmla="*/ 4293658 h 4294315"/>
              <a:gd name="connsiteX1" fmla="*/ 2962801 w 4953666"/>
              <a:gd name="connsiteY1" fmla="*/ 4285537 h 4294315"/>
              <a:gd name="connsiteX2" fmla="*/ 4834127 w 4953666"/>
              <a:gd name="connsiteY2" fmla="*/ 3330444 h 4294315"/>
              <a:gd name="connsiteX3" fmla="*/ 4953666 w 4953666"/>
              <a:gd name="connsiteY3" fmla="*/ 3175947 h 4294315"/>
              <a:gd name="connsiteX4" fmla="*/ 4953666 w 4953666"/>
              <a:gd name="connsiteY4" fmla="*/ 0 h 4294315"/>
              <a:gd name="connsiteX5" fmla="*/ 481203 w 4953666"/>
              <a:gd name="connsiteY5" fmla="*/ 0 h 4294315"/>
              <a:gd name="connsiteX6" fmla="*/ 354529 w 4953666"/>
              <a:gd name="connsiteY6" fmla="*/ 200752 h 4294315"/>
              <a:gd name="connsiteX7" fmla="*/ 8771 w 4953666"/>
              <a:gd name="connsiteY7" fmla="*/ 1767440 h 4294315"/>
              <a:gd name="connsiteX8" fmla="*/ 2681883 w 4953666"/>
              <a:gd name="connsiteY8" fmla="*/ 4293658 h 429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666" h="4294315">
                <a:moveTo>
                  <a:pt x="2681883" y="4293658"/>
                </a:moveTo>
                <a:cubicBezTo>
                  <a:pt x="2774620" y="4295683"/>
                  <a:pt x="2868342" y="4293047"/>
                  <a:pt x="2962801" y="4285537"/>
                </a:cubicBezTo>
                <a:cubicBezTo>
                  <a:pt x="3718476" y="4225460"/>
                  <a:pt x="4378268" y="3864871"/>
                  <a:pt x="4834127" y="3330444"/>
                </a:cubicBezTo>
                <a:lnTo>
                  <a:pt x="4953666" y="3175947"/>
                </a:lnTo>
                <a:lnTo>
                  <a:pt x="4953666" y="0"/>
                </a:lnTo>
                <a:lnTo>
                  <a:pt x="481203" y="0"/>
                </a:lnTo>
                <a:lnTo>
                  <a:pt x="354529" y="200752"/>
                </a:lnTo>
                <a:cubicBezTo>
                  <a:pt x="94175" y="660824"/>
                  <a:pt x="-36273" y="1200867"/>
                  <a:pt x="8771" y="1767440"/>
                </a:cubicBezTo>
                <a:cubicBezTo>
                  <a:pt x="121380" y="3183873"/>
                  <a:pt x="1290828" y="4263270"/>
                  <a:pt x="2681883" y="429365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4" name="Forme libre 7">
            <a:extLst>
              <a:ext uri="{FF2B5EF4-FFF2-40B4-BE49-F238E27FC236}">
                <a16:creationId xmlns:a16="http://schemas.microsoft.com/office/drawing/2014/main" id="{0FCE207E-49DC-89F0-6C2E-AEDEB1A668DB}"/>
              </a:ext>
            </a:extLst>
          </p:cNvPr>
          <p:cNvSpPr/>
          <p:nvPr userDrawn="1"/>
        </p:nvSpPr>
        <p:spPr>
          <a:xfrm>
            <a:off x="11201466" y="1425943"/>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 name="Espace réservé du texte 17">
            <a:extLst>
              <a:ext uri="{FF2B5EF4-FFF2-40B4-BE49-F238E27FC236}">
                <a16:creationId xmlns:a16="http://schemas.microsoft.com/office/drawing/2014/main" id="{C1550097-BD5F-E98D-20E3-A22C0C0388E5}"/>
              </a:ext>
            </a:extLst>
          </p:cNvPr>
          <p:cNvSpPr>
            <a:spLocks noGrp="1"/>
          </p:cNvSpPr>
          <p:nvPr>
            <p:ph type="body" sz="quarter" idx="11"/>
          </p:nvPr>
        </p:nvSpPr>
        <p:spPr>
          <a:xfrm>
            <a:off x="8412480" y="2715768"/>
            <a:ext cx="3364992" cy="3017520"/>
          </a:xfrm>
        </p:spPr>
        <p:txBody>
          <a:bodyPr rtlCol="0" anchor="b">
            <a:noAutofit/>
          </a:bodyPr>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a:p>
            <a:pPr lvl="1" rtl="0"/>
            <a:r>
              <a:rPr lang="fr-FR"/>
              <a:t>Deuxième niveau</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noAutofit/>
          </a:bodyPr>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fr-FR"/>
            </a:defPPr>
          </a:lstStyle>
          <a:p>
            <a:pPr rtl="0"/>
            <a:fld id="{D1BC2EDA-D519-4F34-BF3F-BFFF500F4B03}" type="slidenum">
              <a:rPr lang="fr-FR" smtClean="0"/>
              <a:t>‹N°›</a:t>
            </a:fld>
            <a:endParaRPr lang="fr-FR" dirty="0"/>
          </a:p>
        </p:txBody>
      </p:sp>
    </p:spTree>
    <p:extLst>
      <p:ext uri="{BB962C8B-B14F-4D97-AF65-F5344CB8AC3E}">
        <p14:creationId xmlns:p14="http://schemas.microsoft.com/office/powerpoint/2010/main" val="66691949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guide id="3" orient="horz" pos="3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iste">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21208" y="566928"/>
            <a:ext cx="11119104" cy="640080"/>
          </a:xfrm>
        </p:spPr>
        <p:txBody>
          <a:bodyPr rtlCol="0" anchor="t" anchorCtr="0">
            <a:normAutofit/>
          </a:bodyPr>
          <a:lstStyle>
            <a:lvl1pPr algn="ctr">
              <a:defRPr lang="fr-FR" sz="3200" b="1">
                <a:solidFill>
                  <a:schemeClr val="tx2"/>
                </a:solidFill>
                <a:latin typeface="+mn-lt"/>
              </a:defRPr>
            </a:lvl1pPr>
          </a:lstStyle>
          <a:p>
            <a:pPr rtl="0"/>
            <a:r>
              <a:rPr lang="fr-FR"/>
              <a:t>Modifiez le style du titre</a:t>
            </a:r>
          </a:p>
        </p:txBody>
      </p:sp>
      <p:sp>
        <p:nvSpPr>
          <p:cNvPr id="6" name="Forme libre 3">
            <a:extLst>
              <a:ext uri="{FF2B5EF4-FFF2-40B4-BE49-F238E27FC236}">
                <a16:creationId xmlns:a16="http://schemas.microsoft.com/office/drawing/2014/main" id="{8D76C9A2-7310-AC9A-D74B-465F4A044014}"/>
              </a:ext>
            </a:extLst>
          </p:cNvPr>
          <p:cNvSpPr/>
          <p:nvPr userDrawn="1"/>
        </p:nvSpPr>
        <p:spPr>
          <a:xfrm>
            <a:off x="8612029" y="3432619"/>
            <a:ext cx="3586781" cy="3425381"/>
          </a:xfrm>
          <a:custGeom>
            <a:avLst/>
            <a:gdLst>
              <a:gd name="connsiteX0" fmla="*/ 2057400 w 3586781"/>
              <a:gd name="connsiteY0" fmla="*/ 0 h 3425381"/>
              <a:gd name="connsiteX1" fmla="*/ 3512202 w 3586781"/>
              <a:gd name="connsiteY1" fmla="*/ 602599 h 3425381"/>
              <a:gd name="connsiteX2" fmla="*/ 3586781 w 3586781"/>
              <a:gd name="connsiteY2" fmla="*/ 684657 h 3425381"/>
              <a:gd name="connsiteX3" fmla="*/ 3586781 w 3586781"/>
              <a:gd name="connsiteY3" fmla="*/ 3425381 h 3425381"/>
              <a:gd name="connsiteX4" fmla="*/ 523691 w 3586781"/>
              <a:gd name="connsiteY4" fmla="*/ 3425381 h 3425381"/>
              <a:gd name="connsiteX5" fmla="*/ 469810 w 3586781"/>
              <a:gd name="connsiteY5" fmla="*/ 3366098 h 3425381"/>
              <a:gd name="connsiteX6" fmla="*/ 0 w 3586781"/>
              <a:gd name="connsiteY6" fmla="*/ 2057400 h 3425381"/>
              <a:gd name="connsiteX7" fmla="*/ 2057400 w 3586781"/>
              <a:gd name="connsiteY7" fmla="*/ 0 h 342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6781" h="3425381">
                <a:moveTo>
                  <a:pt x="2057400" y="0"/>
                </a:moveTo>
                <a:cubicBezTo>
                  <a:pt x="2625535" y="0"/>
                  <a:pt x="3139885" y="230282"/>
                  <a:pt x="3512202" y="602599"/>
                </a:cubicBezTo>
                <a:lnTo>
                  <a:pt x="3586781" y="684657"/>
                </a:lnTo>
                <a:lnTo>
                  <a:pt x="3586781" y="3425381"/>
                </a:lnTo>
                <a:lnTo>
                  <a:pt x="523691" y="3425381"/>
                </a:lnTo>
                <a:lnTo>
                  <a:pt x="469810" y="3366098"/>
                </a:lnTo>
                <a:cubicBezTo>
                  <a:pt x="176310" y="3010458"/>
                  <a:pt x="0" y="2554519"/>
                  <a:pt x="0" y="2057400"/>
                </a:cubicBezTo>
                <a:cubicBezTo>
                  <a:pt x="0" y="921129"/>
                  <a:pt x="921129" y="0"/>
                  <a:pt x="2057400" y="0"/>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Rectangle 7">
            <a:extLst>
              <a:ext uri="{FF2B5EF4-FFF2-40B4-BE49-F238E27FC236}">
                <a16:creationId xmlns:a16="http://schemas.microsoft.com/office/drawing/2014/main" id="{CCC7F2D7-0500-18AD-893F-3BFF96B94526}"/>
              </a:ext>
            </a:extLst>
          </p:cNvPr>
          <p:cNvSpPr/>
          <p:nvPr userDrawn="1"/>
        </p:nvSpPr>
        <p:spPr>
          <a:xfrm>
            <a:off x="637622" y="1953365"/>
            <a:ext cx="5149695" cy="3684552"/>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Ovale 11">
            <a:extLst>
              <a:ext uri="{FF2B5EF4-FFF2-40B4-BE49-F238E27FC236}">
                <a16:creationId xmlns:a16="http://schemas.microsoft.com/office/drawing/2014/main" id="{D1B05A4D-E9FB-4913-E53E-1DE2DC2D9B04}"/>
              </a:ext>
            </a:extLst>
          </p:cNvPr>
          <p:cNvSpPr/>
          <p:nvPr userDrawn="1"/>
        </p:nvSpPr>
        <p:spPr>
          <a:xfrm>
            <a:off x="8558269" y="6194361"/>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5" name="Forme libre 1">
            <a:extLst>
              <a:ext uri="{FF2B5EF4-FFF2-40B4-BE49-F238E27FC236}">
                <a16:creationId xmlns:a16="http://schemas.microsoft.com/office/drawing/2014/main" id="{CC1FF5F2-E394-6897-C493-6584D74D8CEB}"/>
              </a:ext>
            </a:extLst>
          </p:cNvPr>
          <p:cNvSpPr/>
          <p:nvPr userDrawn="1"/>
        </p:nvSpPr>
        <p:spPr>
          <a:xfrm rot="16200000">
            <a:off x="446860" y="-169312"/>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22" name="Espace réservé du contenu 2">
            <a:extLst>
              <a:ext uri="{FF2B5EF4-FFF2-40B4-BE49-F238E27FC236}">
                <a16:creationId xmlns:a16="http://schemas.microsoft.com/office/drawing/2014/main" id="{D0478807-656D-4B2C-5C1E-4A08154F6567}"/>
              </a:ext>
            </a:extLst>
          </p:cNvPr>
          <p:cNvSpPr txBox="1">
            <a:spLocks/>
          </p:cNvSpPr>
          <p:nvPr userDrawn="1"/>
        </p:nvSpPr>
        <p:spPr>
          <a:xfrm>
            <a:off x="824131" y="2343177"/>
            <a:ext cx="4557428" cy="283048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fr-FR"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fr-FR" sz="1200" kern="1200">
                <a:solidFill>
                  <a:schemeClr val="tx1"/>
                </a:solidFill>
                <a:latin typeface="+mn-lt"/>
                <a:ea typeface="+mn-ea"/>
                <a:cs typeface="+mn-cs"/>
              </a:defRPr>
            </a:lvl9pPr>
          </a:lstStyle>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1.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2.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3.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4.</a:t>
            </a:r>
          </a:p>
        </p:txBody>
      </p:sp>
      <p:grpSp>
        <p:nvGrpSpPr>
          <p:cNvPr id="23" name="Groupe 22">
            <a:extLst>
              <a:ext uri="{FF2B5EF4-FFF2-40B4-BE49-F238E27FC236}">
                <a16:creationId xmlns:a16="http://schemas.microsoft.com/office/drawing/2014/main" id="{FA8D9022-B854-F233-7BEE-8185E402F657}"/>
              </a:ext>
            </a:extLst>
          </p:cNvPr>
          <p:cNvGrpSpPr/>
          <p:nvPr userDrawn="1"/>
        </p:nvGrpSpPr>
        <p:grpSpPr>
          <a:xfrm>
            <a:off x="1203700" y="2891437"/>
            <a:ext cx="4183547" cy="2282229"/>
            <a:chOff x="6448201" y="2832180"/>
            <a:chExt cx="4483608" cy="2139696"/>
          </a:xfrm>
        </p:grpSpPr>
        <p:cxnSp>
          <p:nvCxnSpPr>
            <p:cNvPr id="24" name="Connecteur droit 23">
              <a:extLst>
                <a:ext uri="{FF2B5EF4-FFF2-40B4-BE49-F238E27FC236}">
                  <a16:creationId xmlns:a16="http://schemas.microsoft.com/office/drawing/2014/main" id="{A1459528-99D6-5A0F-AEFA-AC4E7BC126D1}"/>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A5AD794-5E76-98BF-3FC7-85579E091361}"/>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EDD1146-913C-8E63-E619-A08A11AAF125}"/>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4943E402-60F2-D003-3878-233462D26AA9}"/>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Espace réservé du texte 17">
            <a:extLst>
              <a:ext uri="{FF2B5EF4-FFF2-40B4-BE49-F238E27FC236}">
                <a16:creationId xmlns:a16="http://schemas.microsoft.com/office/drawing/2014/main" id="{C1550097-BD5F-E98D-20E3-A22C0C0388E5}"/>
              </a:ext>
            </a:extLst>
          </p:cNvPr>
          <p:cNvSpPr>
            <a:spLocks noGrp="1"/>
          </p:cNvSpPr>
          <p:nvPr>
            <p:ph type="body" sz="quarter" idx="11"/>
          </p:nvPr>
        </p:nvSpPr>
        <p:spPr>
          <a:xfrm>
            <a:off x="1144528" y="2454311"/>
            <a:ext cx="4557428"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30" name="Espace réservé du texte 17">
            <a:extLst>
              <a:ext uri="{FF2B5EF4-FFF2-40B4-BE49-F238E27FC236}">
                <a16:creationId xmlns:a16="http://schemas.microsoft.com/office/drawing/2014/main" id="{D366D221-FD48-C909-F65B-085F44205EBB}"/>
              </a:ext>
            </a:extLst>
          </p:cNvPr>
          <p:cNvSpPr>
            <a:spLocks noGrp="1"/>
          </p:cNvSpPr>
          <p:nvPr>
            <p:ph type="body" sz="quarter" idx="15"/>
          </p:nvPr>
        </p:nvSpPr>
        <p:spPr>
          <a:xfrm>
            <a:off x="1144528" y="3222369"/>
            <a:ext cx="4557428"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31" name="Espace réservé du texte 17">
            <a:extLst>
              <a:ext uri="{FF2B5EF4-FFF2-40B4-BE49-F238E27FC236}">
                <a16:creationId xmlns:a16="http://schemas.microsoft.com/office/drawing/2014/main" id="{9BD84418-94A8-777A-FEF5-E2B3E93F44C2}"/>
              </a:ext>
            </a:extLst>
          </p:cNvPr>
          <p:cNvSpPr>
            <a:spLocks noGrp="1"/>
          </p:cNvSpPr>
          <p:nvPr>
            <p:ph type="body" sz="quarter" idx="16"/>
          </p:nvPr>
        </p:nvSpPr>
        <p:spPr>
          <a:xfrm>
            <a:off x="1144528" y="3992637"/>
            <a:ext cx="4557428"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32" name="Espace réservé du texte 17">
            <a:extLst>
              <a:ext uri="{FF2B5EF4-FFF2-40B4-BE49-F238E27FC236}">
                <a16:creationId xmlns:a16="http://schemas.microsoft.com/office/drawing/2014/main" id="{EFF35093-CCA2-ABAA-FBB6-03256FB06BD9}"/>
              </a:ext>
            </a:extLst>
          </p:cNvPr>
          <p:cNvSpPr>
            <a:spLocks noGrp="1"/>
          </p:cNvSpPr>
          <p:nvPr>
            <p:ph type="body" sz="quarter" idx="17"/>
          </p:nvPr>
        </p:nvSpPr>
        <p:spPr>
          <a:xfrm>
            <a:off x="1144528" y="4775296"/>
            <a:ext cx="4557428"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21" name="Espace réservé d’image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rtlCol="0"/>
          <a:lstStyle>
            <a:defPPr>
              <a:defRPr lang="fr-FR"/>
            </a:defPPr>
          </a:lstStyle>
          <a:p>
            <a:pPr rtl="0"/>
            <a:r>
              <a:rPr lang="fr-FR"/>
              <a:t>Cliquez sur l'icône pour ajouter une image</a:t>
            </a:r>
            <a:endParaRPr lang="fr-FR" dirty="0"/>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fr-FR"/>
            </a:defPPr>
          </a:lstStyle>
          <a:p>
            <a:pPr rtl="0"/>
            <a:fld id="{D1BC2EDA-D519-4F34-BF3F-BFFF500F4B03}" type="slidenum">
              <a:rPr lang="fr-FR" smtClean="0"/>
              <a:t>‹N°›</a:t>
            </a:fld>
            <a:endParaRPr lang="fr-FR" dirty="0"/>
          </a:p>
        </p:txBody>
      </p:sp>
    </p:spTree>
    <p:extLst>
      <p:ext uri="{BB962C8B-B14F-4D97-AF65-F5344CB8AC3E}">
        <p14:creationId xmlns:p14="http://schemas.microsoft.com/office/powerpoint/2010/main" val="167936795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85AC3F0E-B550-5DF3-6FEE-B1EFAC15A05B}"/>
              </a:ext>
            </a:extLst>
          </p:cNvPr>
          <p:cNvSpPr/>
          <p:nvPr userDrawn="1"/>
        </p:nvSpPr>
        <p:spPr>
          <a:xfrm>
            <a:off x="5622727" y="3014462"/>
            <a:ext cx="642974" cy="64297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5" name="Forme libre 17">
            <a:extLst>
              <a:ext uri="{FF2B5EF4-FFF2-40B4-BE49-F238E27FC236}">
                <a16:creationId xmlns:a16="http://schemas.microsoft.com/office/drawing/2014/main" id="{4B8B6206-1D28-8534-BE4D-6893F8FE67B7}"/>
              </a:ext>
            </a:extLst>
          </p:cNvPr>
          <p:cNvSpPr/>
          <p:nvPr userDrawn="1"/>
        </p:nvSpPr>
        <p:spPr>
          <a:xfrm>
            <a:off x="8484620" y="5988532"/>
            <a:ext cx="2953834" cy="883756"/>
          </a:xfrm>
          <a:custGeom>
            <a:avLst/>
            <a:gdLst>
              <a:gd name="connsiteX0" fmla="*/ 1476917 w 2953834"/>
              <a:gd name="connsiteY0" fmla="*/ 0 h 883756"/>
              <a:gd name="connsiteX1" fmla="*/ 2950639 w 2953834"/>
              <a:gd name="connsiteY1" fmla="*/ 877123 h 883756"/>
              <a:gd name="connsiteX2" fmla="*/ 2953834 w 2953834"/>
              <a:gd name="connsiteY2" fmla="*/ 883756 h 883756"/>
              <a:gd name="connsiteX3" fmla="*/ 0 w 2953834"/>
              <a:gd name="connsiteY3" fmla="*/ 883756 h 883756"/>
              <a:gd name="connsiteX4" fmla="*/ 3195 w 2953834"/>
              <a:gd name="connsiteY4" fmla="*/ 877123 h 883756"/>
              <a:gd name="connsiteX5" fmla="*/ 1476917 w 2953834"/>
              <a:gd name="connsiteY5" fmla="*/ 0 h 88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834" h="883756">
                <a:moveTo>
                  <a:pt x="1476917" y="0"/>
                </a:moveTo>
                <a:cubicBezTo>
                  <a:pt x="2113290" y="0"/>
                  <a:pt x="2666825" y="354669"/>
                  <a:pt x="2950639" y="877123"/>
                </a:cubicBezTo>
                <a:lnTo>
                  <a:pt x="2953834" y="883756"/>
                </a:lnTo>
                <a:lnTo>
                  <a:pt x="0" y="883756"/>
                </a:lnTo>
                <a:lnTo>
                  <a:pt x="3195" y="877123"/>
                </a:lnTo>
                <a:cubicBezTo>
                  <a:pt x="287009" y="354669"/>
                  <a:pt x="840544" y="0"/>
                  <a:pt x="147691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1" name="Ovale 10">
            <a:extLst>
              <a:ext uri="{FF2B5EF4-FFF2-40B4-BE49-F238E27FC236}">
                <a16:creationId xmlns:a16="http://schemas.microsoft.com/office/drawing/2014/main" id="{7F5405D2-9527-BA12-A7AC-4B93151CCBC5}"/>
              </a:ext>
            </a:extLst>
          </p:cNvPr>
          <p:cNvSpPr/>
          <p:nvPr userDrawn="1"/>
        </p:nvSpPr>
        <p:spPr>
          <a:xfrm>
            <a:off x="8484620" y="6069965"/>
            <a:ext cx="510053" cy="510053"/>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14" name="Forme libre 10">
            <a:extLst>
              <a:ext uri="{FF2B5EF4-FFF2-40B4-BE49-F238E27FC236}">
                <a16:creationId xmlns:a16="http://schemas.microsoft.com/office/drawing/2014/main" id="{A0CC5EDC-49D4-6111-36CB-3C8A2D02A8DE}"/>
              </a:ext>
            </a:extLst>
          </p:cNvPr>
          <p:cNvSpPr/>
          <p:nvPr userDrawn="1"/>
        </p:nvSpPr>
        <p:spPr>
          <a:xfrm>
            <a:off x="0" y="0"/>
            <a:ext cx="6306096" cy="5630799"/>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21208" y="566928"/>
            <a:ext cx="11119104" cy="640080"/>
          </a:xfrm>
        </p:spPr>
        <p:txBody>
          <a:bodyPr rtlCol="0" anchor="t" anchorCtr="0">
            <a:noAutofit/>
          </a:bodyPr>
          <a:lstStyle>
            <a:lvl1pPr algn="ctr">
              <a:defRPr lang="fr-FR" sz="3200" b="1">
                <a:solidFill>
                  <a:schemeClr val="tx2"/>
                </a:solidFill>
                <a:latin typeface="+mn-lt"/>
              </a:defRPr>
            </a:lvl1pPr>
          </a:lstStyle>
          <a:p>
            <a:pPr rtl="0"/>
            <a:r>
              <a:rPr lang="fr-FR"/>
              <a:t>Modifiez le style du titre</a:t>
            </a:r>
          </a:p>
        </p:txBody>
      </p:sp>
      <p:sp>
        <p:nvSpPr>
          <p:cNvPr id="21" name="Espace réservé d’image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rtlCol="0">
            <a:noAutofit/>
          </a:bodyPr>
          <a:lstStyle>
            <a:defPPr>
              <a:defRPr lang="fr-FR"/>
            </a:defPPr>
          </a:lstStyle>
          <a:p>
            <a:pPr rtl="0"/>
            <a:r>
              <a:rPr lang="fr-FR"/>
              <a:t>Cliquez sur l'icône pour ajouter une image</a:t>
            </a:r>
            <a:endParaRPr lang="fr-FR" dirty="0"/>
          </a:p>
        </p:txBody>
      </p:sp>
      <p:sp>
        <p:nvSpPr>
          <p:cNvPr id="17" name="Espace réservé du contenu 16">
            <a:extLst>
              <a:ext uri="{FF2B5EF4-FFF2-40B4-BE49-F238E27FC236}">
                <a16:creationId xmlns:a16="http://schemas.microsoft.com/office/drawing/2014/main" id="{F4DDC946-276A-D975-DF69-141E11E4CA64}"/>
              </a:ext>
            </a:extLst>
          </p:cNvPr>
          <p:cNvSpPr>
            <a:spLocks noGrp="1"/>
          </p:cNvSpPr>
          <p:nvPr>
            <p:ph sz="quarter" idx="15"/>
          </p:nvPr>
        </p:nvSpPr>
        <p:spPr>
          <a:xfrm>
            <a:off x="640080" y="2002536"/>
            <a:ext cx="5138928" cy="3685032"/>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fr-FR" sz="2000">
                <a:solidFill>
                  <a:schemeClr val="tx2"/>
                </a:solidFill>
              </a:defRPr>
            </a:lvl1pPr>
          </a:lstStyle>
          <a:p>
            <a:pPr lvl="0" rtl="0"/>
            <a:r>
              <a:rPr lang="fr-FR"/>
              <a:t>Cliquez pour modifier les styles du texte du masque</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noAutofit/>
          </a:bodyPr>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fr-FR"/>
            </a:defPPr>
          </a:lstStyle>
          <a:p>
            <a:pPr rtl="0"/>
            <a:fld id="{D1BC2EDA-D519-4F34-BF3F-BFFF500F4B03}" type="slidenum">
              <a:rPr lang="fr-FR" smtClean="0"/>
              <a:t>‹N°›</a:t>
            </a:fld>
            <a:endParaRPr lang="fr-FR" dirty="0"/>
          </a:p>
        </p:txBody>
      </p:sp>
    </p:spTree>
    <p:extLst>
      <p:ext uri="{BB962C8B-B14F-4D97-AF65-F5344CB8AC3E}">
        <p14:creationId xmlns:p14="http://schemas.microsoft.com/office/powerpoint/2010/main" val="91152299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orme libre 14">
            <a:extLst>
              <a:ext uri="{FF2B5EF4-FFF2-40B4-BE49-F238E27FC236}">
                <a16:creationId xmlns:a16="http://schemas.microsoft.com/office/drawing/2014/main" id="{82D433C4-79DD-42C5-9147-9E5DDECB6624}"/>
              </a:ext>
            </a:extLst>
          </p:cNvPr>
          <p:cNvSpPr/>
          <p:nvPr userDrawn="1"/>
        </p:nvSpPr>
        <p:spPr>
          <a:xfrm>
            <a:off x="8544421" y="1377730"/>
            <a:ext cx="3658597" cy="5494558"/>
          </a:xfrm>
          <a:custGeom>
            <a:avLst/>
            <a:gdLst>
              <a:gd name="connsiteX0" fmla="*/ 3224347 w 3658597"/>
              <a:gd name="connsiteY0" fmla="*/ 0 h 5494558"/>
              <a:gd name="connsiteX1" fmla="*/ 3554018 w 3658597"/>
              <a:gd name="connsiteY1" fmla="*/ 16647 h 5494558"/>
              <a:gd name="connsiteX2" fmla="*/ 3658597 w 3658597"/>
              <a:gd name="connsiteY2" fmla="*/ 29936 h 5494558"/>
              <a:gd name="connsiteX3" fmla="*/ 3658597 w 3658597"/>
              <a:gd name="connsiteY3" fmla="*/ 5494558 h 5494558"/>
              <a:gd name="connsiteX4" fmla="*/ 935531 w 3658597"/>
              <a:gd name="connsiteY4" fmla="*/ 5494558 h 5494558"/>
              <a:gd name="connsiteX5" fmla="*/ 736284 w 3658597"/>
              <a:gd name="connsiteY5" fmla="*/ 5275331 h 5494558"/>
              <a:gd name="connsiteX6" fmla="*/ 0 w 3658597"/>
              <a:gd name="connsiteY6" fmla="*/ 3224347 h 5494558"/>
              <a:gd name="connsiteX7" fmla="*/ 3224347 w 3658597"/>
              <a:gd name="connsiteY7" fmla="*/ 0 h 549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597" h="5494558">
                <a:moveTo>
                  <a:pt x="3224347" y="0"/>
                </a:moveTo>
                <a:cubicBezTo>
                  <a:pt x="3335644" y="0"/>
                  <a:pt x="3445625" y="5639"/>
                  <a:pt x="3554018" y="16647"/>
                </a:cubicBezTo>
                <a:lnTo>
                  <a:pt x="3658597" y="29936"/>
                </a:lnTo>
                <a:lnTo>
                  <a:pt x="3658597" y="5494558"/>
                </a:lnTo>
                <a:lnTo>
                  <a:pt x="935531" y="5494558"/>
                </a:lnTo>
                <a:lnTo>
                  <a:pt x="736284" y="5275331"/>
                </a:lnTo>
                <a:cubicBezTo>
                  <a:pt x="276312" y="4717974"/>
                  <a:pt x="0" y="4003429"/>
                  <a:pt x="0" y="3224347"/>
                </a:cubicBezTo>
                <a:cubicBezTo>
                  <a:pt x="0" y="1443589"/>
                  <a:pt x="1443589" y="0"/>
                  <a:pt x="322434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12">
            <a:extLst>
              <a:ext uri="{FF2B5EF4-FFF2-40B4-BE49-F238E27FC236}">
                <a16:creationId xmlns:a16="http://schemas.microsoft.com/office/drawing/2014/main" id="{B6078FDE-6CEC-993E-3339-544DEDA6AB82}"/>
              </a:ext>
            </a:extLst>
          </p:cNvPr>
          <p:cNvSpPr/>
          <p:nvPr userDrawn="1"/>
        </p:nvSpPr>
        <p:spPr>
          <a:xfrm>
            <a:off x="-11551" y="0"/>
            <a:ext cx="1175601" cy="1651285"/>
          </a:xfrm>
          <a:custGeom>
            <a:avLst/>
            <a:gdLst>
              <a:gd name="connsiteX0" fmla="*/ 0 w 1858209"/>
              <a:gd name="connsiteY0" fmla="*/ 0 h 2610096"/>
              <a:gd name="connsiteX1" fmla="*/ 1532533 w 1858209"/>
              <a:gd name="connsiteY1" fmla="*/ 0 h 2610096"/>
              <a:gd name="connsiteX2" fmla="*/ 1579125 w 1858209"/>
              <a:gd name="connsiteY2" fmla="*/ 62307 h 2610096"/>
              <a:gd name="connsiteX3" fmla="*/ 1858209 w 1858209"/>
              <a:gd name="connsiteY3" fmla="*/ 975965 h 2610096"/>
              <a:gd name="connsiteX4" fmla="*/ 224078 w 1858209"/>
              <a:gd name="connsiteY4" fmla="*/ 2610096 h 2610096"/>
              <a:gd name="connsiteX5" fmla="*/ 56998 w 1858209"/>
              <a:gd name="connsiteY5" fmla="*/ 2601659 h 2610096"/>
              <a:gd name="connsiteX6" fmla="*/ 0 w 1858209"/>
              <a:gd name="connsiteY6" fmla="*/ 2592960 h 26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209" h="2610096">
                <a:moveTo>
                  <a:pt x="0" y="0"/>
                </a:moveTo>
                <a:lnTo>
                  <a:pt x="1532533" y="0"/>
                </a:lnTo>
                <a:lnTo>
                  <a:pt x="1579125" y="62307"/>
                </a:lnTo>
                <a:cubicBezTo>
                  <a:pt x="1755324" y="323116"/>
                  <a:pt x="1858209" y="637525"/>
                  <a:pt x="1858209" y="975965"/>
                </a:cubicBezTo>
                <a:cubicBezTo>
                  <a:pt x="1858209" y="1878471"/>
                  <a:pt x="1126584" y="2610096"/>
                  <a:pt x="224078" y="2610096"/>
                </a:cubicBezTo>
                <a:cubicBezTo>
                  <a:pt x="167671" y="2610096"/>
                  <a:pt x="111932" y="2607238"/>
                  <a:pt x="56998" y="2601659"/>
                </a:cubicBezTo>
                <a:lnTo>
                  <a:pt x="0" y="259296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Ovale 11">
            <a:extLst>
              <a:ext uri="{FF2B5EF4-FFF2-40B4-BE49-F238E27FC236}">
                <a16:creationId xmlns:a16="http://schemas.microsoft.com/office/drawing/2014/main" id="{DE6A9E29-841B-F63A-A4FB-958C2A39A40A}"/>
              </a:ext>
            </a:extLst>
          </p:cNvPr>
          <p:cNvSpPr/>
          <p:nvPr userDrawn="1"/>
        </p:nvSpPr>
        <p:spPr>
          <a:xfrm>
            <a:off x="7897386" y="4880996"/>
            <a:ext cx="1499065" cy="1499065"/>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15" name="Ovale 14">
            <a:extLst>
              <a:ext uri="{FF2B5EF4-FFF2-40B4-BE49-F238E27FC236}">
                <a16:creationId xmlns:a16="http://schemas.microsoft.com/office/drawing/2014/main" id="{541E8E1F-3A86-62FC-58AB-E196456B4583}"/>
              </a:ext>
            </a:extLst>
          </p:cNvPr>
          <p:cNvSpPr/>
          <p:nvPr userDrawn="1"/>
        </p:nvSpPr>
        <p:spPr>
          <a:xfrm>
            <a:off x="651124" y="1169282"/>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21208" y="566928"/>
            <a:ext cx="11119104" cy="640080"/>
          </a:xfrm>
        </p:spPr>
        <p:txBody>
          <a:bodyPr rtlCol="0" anchor="t" anchorCtr="0">
            <a:noAutofit/>
          </a:bodyPr>
          <a:lstStyle>
            <a:lvl1pPr algn="ctr">
              <a:defRPr lang="fr-FR" sz="3200" b="1">
                <a:solidFill>
                  <a:schemeClr val="tx2"/>
                </a:solidFill>
                <a:latin typeface="+mn-lt"/>
              </a:defRPr>
            </a:lvl1pPr>
          </a:lstStyle>
          <a:p>
            <a:pPr rtl="0"/>
            <a:r>
              <a:rPr lang="fr-FR"/>
              <a:t>Modifiez le style du titre</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noAutofit/>
          </a:bodyPr>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fr-FR"/>
            </a:defPPr>
          </a:lstStyle>
          <a:p>
            <a:pPr rtl="0"/>
            <a:fld id="{D1BC2EDA-D519-4F34-BF3F-BFFF500F4B03}" type="slidenum">
              <a:rPr lang="fr-FR" smtClean="0"/>
              <a:t>‹N°›</a:t>
            </a:fld>
            <a:endParaRPr lang="fr-FR" dirty="0"/>
          </a:p>
        </p:txBody>
      </p:sp>
      <p:sp>
        <p:nvSpPr>
          <p:cNvPr id="17" name="Espace réservé du contenu 16">
            <a:extLst>
              <a:ext uri="{FF2B5EF4-FFF2-40B4-BE49-F238E27FC236}">
                <a16:creationId xmlns:a16="http://schemas.microsoft.com/office/drawing/2014/main" id="{F4DDC946-276A-D975-DF69-141E11E4CA64}"/>
              </a:ext>
            </a:extLst>
          </p:cNvPr>
          <p:cNvSpPr>
            <a:spLocks noGrp="1"/>
          </p:cNvSpPr>
          <p:nvPr>
            <p:ph sz="quarter" idx="15"/>
          </p:nvPr>
        </p:nvSpPr>
        <p:spPr>
          <a:xfrm>
            <a:off x="640080" y="2002536"/>
            <a:ext cx="5138928" cy="3685032"/>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fr-FR" sz="2000">
                <a:solidFill>
                  <a:schemeClr val="tx2"/>
                </a:solidFill>
              </a:defRPr>
            </a:lvl1pPr>
          </a:lstStyle>
          <a:p>
            <a:pPr lvl="0" rtl="0"/>
            <a:r>
              <a:rPr lang="fr-FR"/>
              <a:t>Cliquez pour modifier les styles du texte du masque</a:t>
            </a:r>
          </a:p>
        </p:txBody>
      </p:sp>
      <p:sp>
        <p:nvSpPr>
          <p:cNvPr id="16" name="Espace réservé du contenu 16">
            <a:extLst>
              <a:ext uri="{FF2B5EF4-FFF2-40B4-BE49-F238E27FC236}">
                <a16:creationId xmlns:a16="http://schemas.microsoft.com/office/drawing/2014/main" id="{09C5826C-6081-DF9F-2832-3E46BA58C61C}"/>
              </a:ext>
            </a:extLst>
          </p:cNvPr>
          <p:cNvSpPr>
            <a:spLocks noGrp="1"/>
          </p:cNvSpPr>
          <p:nvPr>
            <p:ph sz="quarter" idx="16"/>
          </p:nvPr>
        </p:nvSpPr>
        <p:spPr>
          <a:xfrm>
            <a:off x="6419088" y="2002536"/>
            <a:ext cx="5138928" cy="3685032"/>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fr-FR" sz="2000">
                <a:solidFill>
                  <a:schemeClr val="tx2"/>
                </a:solidFill>
              </a:defRPr>
            </a:lvl1pPr>
          </a:lstStyle>
          <a:p>
            <a:pPr lvl="0" rtl="0"/>
            <a:r>
              <a:rPr lang="fr-FR"/>
              <a:t>Cliquez pour modifier les styles du texte du masque</a:t>
            </a:r>
          </a:p>
        </p:txBody>
      </p:sp>
    </p:spTree>
    <p:extLst>
      <p:ext uri="{BB962C8B-B14F-4D97-AF65-F5344CB8AC3E}">
        <p14:creationId xmlns:p14="http://schemas.microsoft.com/office/powerpoint/2010/main" val="314754430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e">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3" name="Ovale 32">
            <a:extLst>
              <a:ext uri="{FF2B5EF4-FFF2-40B4-BE49-F238E27FC236}">
                <a16:creationId xmlns:a16="http://schemas.microsoft.com/office/drawing/2014/main" id="{EA15E1F6-FCC0-B1B8-8F0A-02FAAB3F0D1E}"/>
              </a:ext>
            </a:extLst>
          </p:cNvPr>
          <p:cNvSpPr/>
          <p:nvPr userDrawn="1"/>
        </p:nvSpPr>
        <p:spPr>
          <a:xfrm>
            <a:off x="9965453" y="5422957"/>
            <a:ext cx="600979" cy="600979"/>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5" name="Forme libre 7">
            <a:extLst>
              <a:ext uri="{FF2B5EF4-FFF2-40B4-BE49-F238E27FC236}">
                <a16:creationId xmlns:a16="http://schemas.microsoft.com/office/drawing/2014/main" id="{8A0AB697-65DD-D82E-FD2B-BB10E141E719}"/>
              </a:ext>
            </a:extLst>
          </p:cNvPr>
          <p:cNvSpPr/>
          <p:nvPr userDrawn="1"/>
        </p:nvSpPr>
        <p:spPr>
          <a:xfrm>
            <a:off x="0" y="684941"/>
            <a:ext cx="5739305" cy="6173059"/>
          </a:xfrm>
          <a:custGeom>
            <a:avLst/>
            <a:gdLst>
              <a:gd name="connsiteX0" fmla="*/ 2105216 w 5739305"/>
              <a:gd name="connsiteY0" fmla="*/ 0 h 6173059"/>
              <a:gd name="connsiteX1" fmla="*/ 5739305 w 5739305"/>
              <a:gd name="connsiteY1" fmla="*/ 3634089 h 6173059"/>
              <a:gd name="connsiteX2" fmla="*/ 4909456 w 5739305"/>
              <a:gd name="connsiteY2" fmla="*/ 5945707 h 6173059"/>
              <a:gd name="connsiteX3" fmla="*/ 4702825 w 5739305"/>
              <a:gd name="connsiteY3" fmla="*/ 6173059 h 6173059"/>
              <a:gd name="connsiteX4" fmla="*/ 0 w 5739305"/>
              <a:gd name="connsiteY4" fmla="*/ 6173059 h 6173059"/>
              <a:gd name="connsiteX5" fmla="*/ 0 w 5739305"/>
              <a:gd name="connsiteY5" fmla="*/ 675505 h 6173059"/>
              <a:gd name="connsiteX6" fmla="*/ 73362 w 5739305"/>
              <a:gd name="connsiteY6" fmla="*/ 620646 h 6173059"/>
              <a:gd name="connsiteX7" fmla="*/ 2105216 w 5739305"/>
              <a:gd name="connsiteY7" fmla="*/ 0 h 617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9305" h="6173059">
                <a:moveTo>
                  <a:pt x="2105216" y="0"/>
                </a:moveTo>
                <a:cubicBezTo>
                  <a:pt x="4112268" y="0"/>
                  <a:pt x="5739305" y="1627037"/>
                  <a:pt x="5739305" y="3634089"/>
                </a:cubicBezTo>
                <a:cubicBezTo>
                  <a:pt x="5739305" y="4512174"/>
                  <a:pt x="5427880" y="5317522"/>
                  <a:pt x="4909456" y="5945707"/>
                </a:cubicBezTo>
                <a:lnTo>
                  <a:pt x="4702825" y="6173059"/>
                </a:lnTo>
                <a:lnTo>
                  <a:pt x="0" y="6173059"/>
                </a:lnTo>
                <a:lnTo>
                  <a:pt x="0" y="675505"/>
                </a:lnTo>
                <a:lnTo>
                  <a:pt x="73362" y="620646"/>
                </a:lnTo>
                <a:cubicBezTo>
                  <a:pt x="653367" y="228802"/>
                  <a:pt x="1352572" y="0"/>
                  <a:pt x="2105216" y="0"/>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39" name="Ovale 38">
            <a:extLst>
              <a:ext uri="{FF2B5EF4-FFF2-40B4-BE49-F238E27FC236}">
                <a16:creationId xmlns:a16="http://schemas.microsoft.com/office/drawing/2014/main" id="{6DF637CE-F1AA-EB3D-67EB-815F56FFB509}"/>
              </a:ext>
            </a:extLst>
          </p:cNvPr>
          <p:cNvSpPr/>
          <p:nvPr userDrawn="1"/>
        </p:nvSpPr>
        <p:spPr>
          <a:xfrm>
            <a:off x="3500869" y="447695"/>
            <a:ext cx="1499065" cy="1499065"/>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CCC7F2D7-0500-18AD-893F-3BFF96B94526}"/>
              </a:ext>
            </a:extLst>
          </p:cNvPr>
          <p:cNvSpPr/>
          <p:nvPr userDrawn="1"/>
        </p:nvSpPr>
        <p:spPr>
          <a:xfrm>
            <a:off x="6412386" y="1273861"/>
            <a:ext cx="5149695" cy="4264053"/>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48640" y="2386584"/>
            <a:ext cx="4837176" cy="2103120"/>
          </a:xfrm>
        </p:spPr>
        <p:txBody>
          <a:bodyPr rtlCol="0" anchor="t" anchorCtr="0">
            <a:normAutofit/>
          </a:bodyPr>
          <a:lstStyle>
            <a:lvl1pPr algn="l">
              <a:defRPr lang="fr-FR" sz="3200" b="1">
                <a:solidFill>
                  <a:schemeClr val="tx2"/>
                </a:solidFill>
                <a:latin typeface="+mn-lt"/>
              </a:defRPr>
            </a:lvl1pPr>
          </a:lstStyle>
          <a:p>
            <a:pPr rtl="0"/>
            <a:r>
              <a:rPr lang="fr-FR"/>
              <a:t>Modifiez le style du titre</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fr-FR"/>
            </a:defPPr>
          </a:lstStyle>
          <a:p>
            <a:pPr rtl="0"/>
            <a:fld id="{D1BC2EDA-D519-4F34-BF3F-BFFF500F4B03}" type="slidenum">
              <a:rPr lang="fr-FR" smtClean="0"/>
              <a:t>‹N°›</a:t>
            </a:fld>
            <a:endParaRPr lang="fr-FR" dirty="0"/>
          </a:p>
        </p:txBody>
      </p:sp>
      <p:sp>
        <p:nvSpPr>
          <p:cNvPr id="18" name="Espace réservé du texte 17">
            <a:extLst>
              <a:ext uri="{FF2B5EF4-FFF2-40B4-BE49-F238E27FC236}">
                <a16:creationId xmlns:a16="http://schemas.microsoft.com/office/drawing/2014/main" id="{C1550097-BD5F-E98D-20E3-A22C0C0388E5}"/>
              </a:ext>
            </a:extLst>
          </p:cNvPr>
          <p:cNvSpPr>
            <a:spLocks noGrp="1"/>
          </p:cNvSpPr>
          <p:nvPr>
            <p:ph type="body" sz="quarter" idx="11"/>
          </p:nvPr>
        </p:nvSpPr>
        <p:spPr>
          <a:xfrm>
            <a:off x="7155536" y="1605845"/>
            <a:ext cx="4090669"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30" name="Espace réservé du texte 17">
            <a:extLst>
              <a:ext uri="{FF2B5EF4-FFF2-40B4-BE49-F238E27FC236}">
                <a16:creationId xmlns:a16="http://schemas.microsoft.com/office/drawing/2014/main" id="{D366D221-FD48-C909-F65B-085F44205EBB}"/>
              </a:ext>
            </a:extLst>
          </p:cNvPr>
          <p:cNvSpPr>
            <a:spLocks noGrp="1"/>
          </p:cNvSpPr>
          <p:nvPr>
            <p:ph type="body" sz="quarter" idx="15"/>
          </p:nvPr>
        </p:nvSpPr>
        <p:spPr>
          <a:xfrm>
            <a:off x="7155536" y="2373903"/>
            <a:ext cx="4090669"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31" name="Espace réservé du texte 17">
            <a:extLst>
              <a:ext uri="{FF2B5EF4-FFF2-40B4-BE49-F238E27FC236}">
                <a16:creationId xmlns:a16="http://schemas.microsoft.com/office/drawing/2014/main" id="{9BD84418-94A8-777A-FEF5-E2B3E93F44C2}"/>
              </a:ext>
            </a:extLst>
          </p:cNvPr>
          <p:cNvSpPr>
            <a:spLocks noGrp="1"/>
          </p:cNvSpPr>
          <p:nvPr>
            <p:ph type="body" sz="quarter" idx="16"/>
          </p:nvPr>
        </p:nvSpPr>
        <p:spPr>
          <a:xfrm>
            <a:off x="7155536" y="3144171"/>
            <a:ext cx="4090669"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sp>
        <p:nvSpPr>
          <p:cNvPr id="32" name="Espace réservé du texte 17">
            <a:extLst>
              <a:ext uri="{FF2B5EF4-FFF2-40B4-BE49-F238E27FC236}">
                <a16:creationId xmlns:a16="http://schemas.microsoft.com/office/drawing/2014/main" id="{EFF35093-CCA2-ABAA-FBB6-03256FB06BD9}"/>
              </a:ext>
            </a:extLst>
          </p:cNvPr>
          <p:cNvSpPr>
            <a:spLocks noGrp="1"/>
          </p:cNvSpPr>
          <p:nvPr>
            <p:ph type="body" sz="quarter" idx="17"/>
          </p:nvPr>
        </p:nvSpPr>
        <p:spPr>
          <a:xfrm>
            <a:off x="7155536" y="3926830"/>
            <a:ext cx="4090669"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grpSp>
        <p:nvGrpSpPr>
          <p:cNvPr id="4" name="Groupe 3">
            <a:extLst>
              <a:ext uri="{FF2B5EF4-FFF2-40B4-BE49-F238E27FC236}">
                <a16:creationId xmlns:a16="http://schemas.microsoft.com/office/drawing/2014/main" id="{E93D01B9-382B-1FFC-B0E8-50A5B1AA53F2}"/>
              </a:ext>
            </a:extLst>
          </p:cNvPr>
          <p:cNvGrpSpPr/>
          <p:nvPr userDrawn="1"/>
        </p:nvGrpSpPr>
        <p:grpSpPr>
          <a:xfrm>
            <a:off x="7155536" y="2000952"/>
            <a:ext cx="3844355" cy="3094988"/>
            <a:chOff x="6448201" y="2832180"/>
            <a:chExt cx="4489704" cy="2901696"/>
          </a:xfrm>
        </p:grpSpPr>
        <p:cxnSp>
          <p:nvCxnSpPr>
            <p:cNvPr id="5" name="Connecteur droit 4">
              <a:extLst>
                <a:ext uri="{FF2B5EF4-FFF2-40B4-BE49-F238E27FC236}">
                  <a16:creationId xmlns:a16="http://schemas.microsoft.com/office/drawing/2014/main" id="{2DE06067-B8E1-70ED-D2D3-44CF8CDCDA07}"/>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30DAD0A-6F95-3AC2-7012-1BFF86880C36}"/>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68BE1B0-4E81-D3BC-6252-7981ADD19C22}"/>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402BDCE-1B33-A927-9656-8B1F13D3E546}"/>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2E0822DF-56EF-F16B-1D58-9C3EAC7944A0}"/>
                </a:ext>
              </a:extLst>
            </p:cNvPr>
            <p:cNvCxnSpPr>
              <a:cxnSpLocks/>
            </p:cNvCxnSpPr>
            <p:nvPr/>
          </p:nvCxnSpPr>
          <p:spPr>
            <a:xfrm>
              <a:off x="6460393" y="5733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Espace réservé du contenu 2">
            <a:extLst>
              <a:ext uri="{FF2B5EF4-FFF2-40B4-BE49-F238E27FC236}">
                <a16:creationId xmlns:a16="http://schemas.microsoft.com/office/drawing/2014/main" id="{B70A54A3-3D1B-FF08-2460-114DA5BF6D5A}"/>
              </a:ext>
            </a:extLst>
          </p:cNvPr>
          <p:cNvSpPr txBox="1">
            <a:spLocks/>
          </p:cNvSpPr>
          <p:nvPr userDrawn="1"/>
        </p:nvSpPr>
        <p:spPr>
          <a:xfrm>
            <a:off x="6812124" y="1474457"/>
            <a:ext cx="4187767" cy="406564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fr-FR"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fr-FR"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fr-FR" sz="1200" kern="1200">
                <a:solidFill>
                  <a:schemeClr val="tx1"/>
                </a:solidFill>
                <a:latin typeface="+mn-lt"/>
                <a:ea typeface="+mn-ea"/>
                <a:cs typeface="+mn-cs"/>
              </a:defRPr>
            </a:lvl9pPr>
          </a:lstStyle>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1.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2.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3.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4. </a:t>
            </a:r>
          </a:p>
          <a:p>
            <a:pPr rtl="0">
              <a:lnSpc>
                <a:spcPct val="150000"/>
              </a:lnSpc>
            </a:pPr>
            <a:r>
              <a:rPr lang="fr-FR" sz="2200" b="1">
                <a:solidFill>
                  <a:schemeClr val="tx2"/>
                </a:solidFill>
                <a:latin typeface="Segoe UI Semibold" panose="020B0502040204020203" pitchFamily="34" charset="0"/>
                <a:cs typeface="Segoe UI Semibold" panose="020B0502040204020203" pitchFamily="34" charset="0"/>
              </a:rPr>
              <a:t>5.</a:t>
            </a:r>
          </a:p>
        </p:txBody>
      </p:sp>
      <p:sp>
        <p:nvSpPr>
          <p:cNvPr id="28" name="Espace réservé du texte 17">
            <a:extLst>
              <a:ext uri="{FF2B5EF4-FFF2-40B4-BE49-F238E27FC236}">
                <a16:creationId xmlns:a16="http://schemas.microsoft.com/office/drawing/2014/main" id="{6FF71D66-09F6-C545-173C-E4918A91F006}"/>
              </a:ext>
            </a:extLst>
          </p:cNvPr>
          <p:cNvSpPr>
            <a:spLocks noGrp="1"/>
          </p:cNvSpPr>
          <p:nvPr>
            <p:ph type="body" sz="quarter" idx="18"/>
          </p:nvPr>
        </p:nvSpPr>
        <p:spPr>
          <a:xfrm>
            <a:off x="7155536" y="4693042"/>
            <a:ext cx="4090669" cy="477764"/>
          </a:xfrm>
        </p:spPr>
        <p:txBody>
          <a:bodyPr rtlCol="0"/>
          <a:lstStyle>
            <a:lvl1pPr>
              <a:lnSpc>
                <a:spcPct val="100000"/>
              </a:lnSpc>
              <a:spcBef>
                <a:spcPts val="0"/>
              </a:spcBef>
              <a:spcAft>
                <a:spcPts val="0"/>
              </a:spcAft>
              <a:defRPr lang="fr-F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fr-FR" sz="1800">
                <a:solidFill>
                  <a:schemeClr val="tx2"/>
                </a:solidFill>
              </a:defRPr>
            </a:lvl2pPr>
          </a:lstStyle>
          <a:p>
            <a:pPr lvl="0" rtl="0"/>
            <a:r>
              <a:rPr lang="fr-FR"/>
              <a:t>Cliquez pour modifier les styles du texte du masque</a:t>
            </a:r>
          </a:p>
        </p:txBody>
      </p:sp>
      <p:pic>
        <p:nvPicPr>
          <p:cNvPr id="37" name="Espace réservé d’image 10">
            <a:extLst>
              <a:ext uri="{FF2B5EF4-FFF2-40B4-BE49-F238E27FC236}">
                <a16:creationId xmlns:a16="http://schemas.microsoft.com/office/drawing/2014/main" id="{670B5801-42BD-259B-180E-B4706551C0A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10406331" y="598826"/>
            <a:ext cx="2384497" cy="1186841"/>
          </a:xfrm>
          <a:prstGeom prst="rect">
            <a:avLst/>
          </a:prstGeom>
          <a:noFill/>
          <a:effectLst>
            <a:outerShdw blurRad="66753" dist="39609" dir="12780000" sx="101109" sy="101109" algn="t" rotWithShape="0">
              <a:prstClr val="black">
                <a:alpha val="17409"/>
              </a:prstClr>
            </a:outerShdw>
          </a:effectLst>
        </p:spPr>
      </p:pic>
    </p:spTree>
    <p:extLst>
      <p:ext uri="{BB962C8B-B14F-4D97-AF65-F5344CB8AC3E}">
        <p14:creationId xmlns:p14="http://schemas.microsoft.com/office/powerpoint/2010/main" val="2078635403"/>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orme libre 22">
            <a:extLst>
              <a:ext uri="{FF2B5EF4-FFF2-40B4-BE49-F238E27FC236}">
                <a16:creationId xmlns:a16="http://schemas.microsoft.com/office/drawing/2014/main" id="{CCB0938D-C7B4-782B-BFAF-F503DE1CAEF0}"/>
              </a:ext>
            </a:extLst>
          </p:cNvPr>
          <p:cNvSpPr/>
          <p:nvPr userDrawn="1"/>
        </p:nvSpPr>
        <p:spPr>
          <a:xfrm>
            <a:off x="-14287" y="4334114"/>
            <a:ext cx="1149441" cy="1499066"/>
          </a:xfrm>
          <a:custGeom>
            <a:avLst/>
            <a:gdLst>
              <a:gd name="connsiteX0" fmla="*/ 399908 w 1149441"/>
              <a:gd name="connsiteY0" fmla="*/ 0 h 1499066"/>
              <a:gd name="connsiteX1" fmla="*/ 1149441 w 1149441"/>
              <a:gd name="connsiteY1" fmla="*/ 749533 h 1499066"/>
              <a:gd name="connsiteX2" fmla="*/ 399908 w 1149441"/>
              <a:gd name="connsiteY2" fmla="*/ 1499066 h 1499066"/>
              <a:gd name="connsiteX3" fmla="*/ 108156 w 1149441"/>
              <a:gd name="connsiteY3" fmla="*/ 1440164 h 1499066"/>
              <a:gd name="connsiteX4" fmla="*/ 0 w 1149441"/>
              <a:gd name="connsiteY4" fmla="*/ 1381459 h 1499066"/>
              <a:gd name="connsiteX5" fmla="*/ 0 w 1149441"/>
              <a:gd name="connsiteY5" fmla="*/ 117607 h 1499066"/>
              <a:gd name="connsiteX6" fmla="*/ 108156 w 1149441"/>
              <a:gd name="connsiteY6" fmla="*/ 58902 h 1499066"/>
              <a:gd name="connsiteX7" fmla="*/ 399908 w 1149441"/>
              <a:gd name="connsiteY7" fmla="*/ 0 h 14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441" h="1499066">
                <a:moveTo>
                  <a:pt x="399908" y="0"/>
                </a:moveTo>
                <a:cubicBezTo>
                  <a:pt x="813864" y="0"/>
                  <a:pt x="1149441" y="335577"/>
                  <a:pt x="1149441" y="749533"/>
                </a:cubicBezTo>
                <a:cubicBezTo>
                  <a:pt x="1149441" y="1163489"/>
                  <a:pt x="813864" y="1499066"/>
                  <a:pt x="399908" y="1499066"/>
                </a:cubicBezTo>
                <a:cubicBezTo>
                  <a:pt x="296419" y="1499066"/>
                  <a:pt x="197829" y="1478093"/>
                  <a:pt x="108156" y="1440164"/>
                </a:cubicBezTo>
                <a:lnTo>
                  <a:pt x="0" y="1381459"/>
                </a:lnTo>
                <a:lnTo>
                  <a:pt x="0" y="117607"/>
                </a:lnTo>
                <a:lnTo>
                  <a:pt x="108156" y="58902"/>
                </a:lnTo>
                <a:cubicBezTo>
                  <a:pt x="197829" y="20974"/>
                  <a:pt x="296419" y="0"/>
                  <a:pt x="399908"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Forme libre 19">
            <a:extLst>
              <a:ext uri="{FF2B5EF4-FFF2-40B4-BE49-F238E27FC236}">
                <a16:creationId xmlns:a16="http://schemas.microsoft.com/office/drawing/2014/main" id="{27AD3143-C49E-0951-0DB8-A9ABF0AB7E13}"/>
              </a:ext>
            </a:extLst>
          </p:cNvPr>
          <p:cNvSpPr/>
          <p:nvPr userDrawn="1"/>
        </p:nvSpPr>
        <p:spPr>
          <a:xfrm>
            <a:off x="6018661" y="-1535"/>
            <a:ext cx="6184356" cy="5906209"/>
          </a:xfrm>
          <a:custGeom>
            <a:avLst/>
            <a:gdLst>
              <a:gd name="connsiteX0" fmla="*/ 605352 w 6184356"/>
              <a:gd name="connsiteY0" fmla="*/ 0 h 5906209"/>
              <a:gd name="connsiteX1" fmla="*/ 6184356 w 6184356"/>
              <a:gd name="connsiteY1" fmla="*/ 0 h 5906209"/>
              <a:gd name="connsiteX2" fmla="*/ 6184356 w 6184356"/>
              <a:gd name="connsiteY2" fmla="*/ 5104584 h 5906209"/>
              <a:gd name="connsiteX3" fmla="*/ 5989771 w 6184356"/>
              <a:gd name="connsiteY3" fmla="*/ 5250092 h 5906209"/>
              <a:gd name="connsiteX4" fmla="*/ 3841790 w 6184356"/>
              <a:gd name="connsiteY4" fmla="*/ 5906209 h 5906209"/>
              <a:gd name="connsiteX5" fmla="*/ 0 w 6184356"/>
              <a:gd name="connsiteY5" fmla="*/ 2064419 h 5906209"/>
              <a:gd name="connsiteX6" fmla="*/ 463684 w 6184356"/>
              <a:gd name="connsiteY6" fmla="*/ 233194 h 590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356" h="5906209">
                <a:moveTo>
                  <a:pt x="605352" y="0"/>
                </a:moveTo>
                <a:lnTo>
                  <a:pt x="6184356" y="0"/>
                </a:lnTo>
                <a:lnTo>
                  <a:pt x="6184356" y="5104584"/>
                </a:lnTo>
                <a:lnTo>
                  <a:pt x="5989771" y="5250092"/>
                </a:lnTo>
                <a:cubicBezTo>
                  <a:pt x="5376618" y="5664330"/>
                  <a:pt x="4637451" y="5906209"/>
                  <a:pt x="3841790" y="5906209"/>
                </a:cubicBezTo>
                <a:cubicBezTo>
                  <a:pt x="1720028" y="5906209"/>
                  <a:pt x="0" y="4186181"/>
                  <a:pt x="0" y="2064419"/>
                </a:cubicBezTo>
                <a:cubicBezTo>
                  <a:pt x="0" y="1401369"/>
                  <a:pt x="167972" y="777550"/>
                  <a:pt x="463684" y="23319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solidFill>
                <a:schemeClr val="tx2"/>
              </a:solidFill>
            </a:endParaRPr>
          </a:p>
        </p:txBody>
      </p:sp>
      <p:pic>
        <p:nvPicPr>
          <p:cNvPr id="16" name="Espace réservé d’image 10">
            <a:extLst>
              <a:ext uri="{FF2B5EF4-FFF2-40B4-BE49-F238E27FC236}">
                <a16:creationId xmlns:a16="http://schemas.microsoft.com/office/drawing/2014/main" id="{354EAA14-8DA6-82B8-268B-6AC9013113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2964226" y="-5834"/>
            <a:ext cx="2384497" cy="1186841"/>
          </a:xfrm>
          <a:prstGeom prst="rect">
            <a:avLst/>
          </a:prstGeom>
          <a:noFill/>
          <a:effectLst>
            <a:outerShdw blurRad="66753" dist="39609" dir="12780000" sx="101109" sy="101109" algn="t" rotWithShape="0">
              <a:prstClr val="black">
                <a:alpha val="17409"/>
              </a:prstClr>
            </a:outerShdw>
          </a:effectLst>
        </p:spPr>
      </p:pic>
      <p:sp>
        <p:nvSpPr>
          <p:cNvPr id="22" name="Ovale 21">
            <a:extLst>
              <a:ext uri="{FF2B5EF4-FFF2-40B4-BE49-F238E27FC236}">
                <a16:creationId xmlns:a16="http://schemas.microsoft.com/office/drawing/2014/main" id="{91F142C3-F309-0D74-D5C5-3EAB19D43031}"/>
              </a:ext>
            </a:extLst>
          </p:cNvPr>
          <p:cNvSpPr/>
          <p:nvPr userDrawn="1"/>
        </p:nvSpPr>
        <p:spPr>
          <a:xfrm>
            <a:off x="5689666" y="1067784"/>
            <a:ext cx="635955" cy="63595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48640" y="2386584"/>
            <a:ext cx="4837176" cy="2103120"/>
          </a:xfrm>
        </p:spPr>
        <p:txBody>
          <a:bodyPr rtlCol="0" anchor="t" anchorCtr="0">
            <a:normAutofit/>
          </a:bodyPr>
          <a:lstStyle>
            <a:lvl1pPr algn="l">
              <a:defRPr lang="fr-FR" sz="3200" b="1">
                <a:solidFill>
                  <a:schemeClr val="tx2"/>
                </a:solidFill>
                <a:latin typeface="+mn-lt"/>
              </a:defRPr>
            </a:lvl1pPr>
          </a:lstStyle>
          <a:p>
            <a:pPr rtl="0"/>
            <a:r>
              <a:rPr lang="fr-FR"/>
              <a:t>Modifiez le style du titre</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fr-FR"/>
            </a:defPPr>
          </a:lstStyle>
          <a:p>
            <a:pPr rtl="0"/>
            <a:fld id="{D1BC2EDA-D519-4F34-BF3F-BFFF500F4B03}" type="slidenum">
              <a:rPr lang="fr-FR" smtClean="0"/>
              <a:t>‹N°›</a:t>
            </a:fld>
            <a:endParaRPr lang="fr-FR" dirty="0"/>
          </a:p>
        </p:txBody>
      </p:sp>
      <p:sp>
        <p:nvSpPr>
          <p:cNvPr id="23" name="Espace réservé du contenu 16">
            <a:extLst>
              <a:ext uri="{FF2B5EF4-FFF2-40B4-BE49-F238E27FC236}">
                <a16:creationId xmlns:a16="http://schemas.microsoft.com/office/drawing/2014/main" id="{A56C6565-B97C-5C01-FA9D-8CF1B20447E2}"/>
              </a:ext>
            </a:extLst>
          </p:cNvPr>
          <p:cNvSpPr>
            <a:spLocks noGrp="1"/>
          </p:cNvSpPr>
          <p:nvPr>
            <p:ph sz="quarter" idx="16"/>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fr-FR" sz="2000">
                <a:solidFill>
                  <a:schemeClr val="tx2"/>
                </a:solidFill>
              </a:defRPr>
            </a:lvl1pPr>
          </a:lstStyle>
          <a:p>
            <a:pPr lvl="0" rtl="0"/>
            <a:r>
              <a:rPr lang="fr-FR"/>
              <a:t>Cliquez pour modifier les styles du texte du masque</a:t>
            </a:r>
          </a:p>
        </p:txBody>
      </p:sp>
    </p:spTree>
    <p:extLst>
      <p:ext uri="{BB962C8B-B14F-4D97-AF65-F5344CB8AC3E}">
        <p14:creationId xmlns:p14="http://schemas.microsoft.com/office/powerpoint/2010/main" val="3146778155"/>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orme libre 13">
            <a:extLst>
              <a:ext uri="{FF2B5EF4-FFF2-40B4-BE49-F238E27FC236}">
                <a16:creationId xmlns:a16="http://schemas.microsoft.com/office/drawing/2014/main" id="{3444D42C-1BDD-684F-2ED7-CBF2B31FA0BD}"/>
              </a:ext>
            </a:extLst>
          </p:cNvPr>
          <p:cNvSpPr/>
          <p:nvPr userDrawn="1"/>
        </p:nvSpPr>
        <p:spPr>
          <a:xfrm>
            <a:off x="0" y="-11017"/>
            <a:ext cx="5797960" cy="5177077"/>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6" name="Ovale 5">
            <a:extLst>
              <a:ext uri="{FF2B5EF4-FFF2-40B4-BE49-F238E27FC236}">
                <a16:creationId xmlns:a16="http://schemas.microsoft.com/office/drawing/2014/main" id="{2B266F6B-F29A-5957-62EB-27F8C2FAEB4C}"/>
              </a:ext>
            </a:extLst>
          </p:cNvPr>
          <p:cNvSpPr/>
          <p:nvPr userDrawn="1"/>
        </p:nvSpPr>
        <p:spPr>
          <a:xfrm>
            <a:off x="5282616" y="378865"/>
            <a:ext cx="813384" cy="813384"/>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Espace réservé d’image 10">
            <a:extLst>
              <a:ext uri="{FF2B5EF4-FFF2-40B4-BE49-F238E27FC236}">
                <a16:creationId xmlns:a16="http://schemas.microsoft.com/office/drawing/2014/main" id="{C18B912F-D300-065E-2807-E2EA07EBA5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263206" y="5671159"/>
            <a:ext cx="2384497" cy="1186841"/>
          </a:xfrm>
          <a:prstGeom prst="rect">
            <a:avLst/>
          </a:prstGeom>
          <a:noFill/>
          <a:effectLst>
            <a:outerShdw blurRad="66753" dist="39609" dir="12780000" sx="101109" sy="101109" algn="t" rotWithShape="0">
              <a:prstClr val="black">
                <a:alpha val="17409"/>
              </a:prstClr>
            </a:outerShdw>
          </a:effectLst>
        </p:spPr>
      </p:pic>
      <p:sp>
        <p:nvSpPr>
          <p:cNvPr id="13" name="Ovale 12">
            <a:extLst>
              <a:ext uri="{FF2B5EF4-FFF2-40B4-BE49-F238E27FC236}">
                <a16:creationId xmlns:a16="http://schemas.microsoft.com/office/drawing/2014/main" id="{10AC709F-F9A3-D8F0-A42E-A2C94191DFC0}"/>
              </a:ext>
            </a:extLst>
          </p:cNvPr>
          <p:cNvSpPr/>
          <p:nvPr userDrawn="1"/>
        </p:nvSpPr>
        <p:spPr>
          <a:xfrm>
            <a:off x="6875619" y="5909834"/>
            <a:ext cx="397747" cy="397747"/>
          </a:xfrm>
          <a:prstGeom prst="ellipse">
            <a:avLst/>
          </a:prstGeom>
          <a:solidFill>
            <a:schemeClr val="accent6">
              <a:alpha val="303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48640" y="2386584"/>
            <a:ext cx="4837176" cy="2103120"/>
          </a:xfrm>
        </p:spPr>
        <p:txBody>
          <a:bodyPr rtlCol="0" anchor="t" anchorCtr="0">
            <a:normAutofit/>
          </a:bodyPr>
          <a:lstStyle>
            <a:lvl1pPr algn="l">
              <a:defRPr lang="fr-FR" sz="3200" b="1">
                <a:solidFill>
                  <a:schemeClr val="tx2"/>
                </a:solidFill>
                <a:latin typeface="+mn-lt"/>
              </a:defRPr>
            </a:lvl1pPr>
          </a:lstStyle>
          <a:p>
            <a:pPr rtl="0"/>
            <a:r>
              <a:rPr lang="fr-FR"/>
              <a:t>Modifiez le style du titre</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fr-FR"/>
            </a:defPPr>
          </a:lstStyle>
          <a:p>
            <a:pPr rtl="0"/>
            <a:fld id="{D1BC2EDA-D519-4F34-BF3F-BFFF500F4B03}" type="slidenum">
              <a:rPr lang="fr-FR" smtClean="0"/>
              <a:t>‹N°›</a:t>
            </a:fld>
            <a:endParaRPr lang="fr-FR" dirty="0"/>
          </a:p>
        </p:txBody>
      </p:sp>
      <p:sp>
        <p:nvSpPr>
          <p:cNvPr id="23" name="Espace réservé du contenu 16">
            <a:extLst>
              <a:ext uri="{FF2B5EF4-FFF2-40B4-BE49-F238E27FC236}">
                <a16:creationId xmlns:a16="http://schemas.microsoft.com/office/drawing/2014/main" id="{A56C6565-B97C-5C01-FA9D-8CF1B20447E2}"/>
              </a:ext>
            </a:extLst>
          </p:cNvPr>
          <p:cNvSpPr>
            <a:spLocks noGrp="1"/>
          </p:cNvSpPr>
          <p:nvPr>
            <p:ph sz="quarter" idx="16"/>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fr-FR" sz="2000">
                <a:solidFill>
                  <a:schemeClr val="tx2"/>
                </a:solidFill>
              </a:defRPr>
            </a:lvl1pPr>
          </a:lstStyle>
          <a:p>
            <a:pPr lvl="0" rtl="0"/>
            <a:r>
              <a:rPr lang="fr-FR"/>
              <a:t>Cliquez pour modifier les styles du texte du masque</a:t>
            </a:r>
          </a:p>
        </p:txBody>
      </p:sp>
    </p:spTree>
    <p:extLst>
      <p:ext uri="{BB962C8B-B14F-4D97-AF65-F5344CB8AC3E}">
        <p14:creationId xmlns:p14="http://schemas.microsoft.com/office/powerpoint/2010/main" val="147803514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3">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orme libre 17">
            <a:extLst>
              <a:ext uri="{FF2B5EF4-FFF2-40B4-BE49-F238E27FC236}">
                <a16:creationId xmlns:a16="http://schemas.microsoft.com/office/drawing/2014/main" id="{B85198C3-2E2B-8874-B190-913F6956F27F}"/>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21">
            <a:extLst>
              <a:ext uri="{FF2B5EF4-FFF2-40B4-BE49-F238E27FC236}">
                <a16:creationId xmlns:a16="http://schemas.microsoft.com/office/drawing/2014/main" id="{9C80863B-5076-EB08-18A2-8E31F090A5C9}"/>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Forme libre 23">
            <a:extLst>
              <a:ext uri="{FF2B5EF4-FFF2-40B4-BE49-F238E27FC236}">
                <a16:creationId xmlns:a16="http://schemas.microsoft.com/office/drawing/2014/main" id="{BDD0B550-942E-F4E9-B09A-16F6C4F00DE0}"/>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 name="Ovale 14">
            <a:extLst>
              <a:ext uri="{FF2B5EF4-FFF2-40B4-BE49-F238E27FC236}">
                <a16:creationId xmlns:a16="http://schemas.microsoft.com/office/drawing/2014/main" id="{B00450AD-469A-81EC-8D58-093490CDE6F4}"/>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fr-FR"/>
            </a:defPPr>
          </a:lstStyle>
          <a:p>
            <a:pPr algn="ctr" rtl="0"/>
            <a:endParaRPr lang="fr-FR" sz="1800" dirty="0"/>
          </a:p>
        </p:txBody>
      </p:sp>
      <p:sp>
        <p:nvSpPr>
          <p:cNvPr id="10" name="Titre 3">
            <a:extLst>
              <a:ext uri="{FF2B5EF4-FFF2-40B4-BE49-F238E27FC236}">
                <a16:creationId xmlns:a16="http://schemas.microsoft.com/office/drawing/2014/main" id="{AD72A3CF-7B92-425B-B6F6-280533A6D9E3}"/>
              </a:ext>
            </a:extLst>
          </p:cNvPr>
          <p:cNvSpPr>
            <a:spLocks noGrp="1"/>
          </p:cNvSpPr>
          <p:nvPr>
            <p:ph type="title"/>
          </p:nvPr>
        </p:nvSpPr>
        <p:spPr>
          <a:xfrm>
            <a:off x="548640" y="2386584"/>
            <a:ext cx="4837176" cy="2103120"/>
          </a:xfrm>
        </p:spPr>
        <p:txBody>
          <a:bodyPr rtlCol="0" anchor="t" anchorCtr="0">
            <a:normAutofit/>
          </a:bodyPr>
          <a:lstStyle>
            <a:lvl1pPr algn="l">
              <a:defRPr lang="fr-FR" sz="3200" b="1">
                <a:solidFill>
                  <a:schemeClr val="tx2"/>
                </a:solidFill>
                <a:latin typeface="+mn-lt"/>
              </a:defRPr>
            </a:lvl1pPr>
          </a:lstStyle>
          <a:p>
            <a:pPr rtl="0"/>
            <a:r>
              <a:rPr lang="fr-FR"/>
              <a:t>Modifiez le style du titre</a:t>
            </a:r>
          </a:p>
        </p:txBody>
      </p:sp>
      <p:sp>
        <p:nvSpPr>
          <p:cNvPr id="19" name="Espace réservé du pied de page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fr-FR"/>
            </a:defPPr>
          </a:lstStyle>
          <a:p>
            <a:pPr rtl="0"/>
            <a:endParaRPr lang="fr-FR" dirty="0"/>
          </a:p>
        </p:txBody>
      </p:sp>
      <p:sp>
        <p:nvSpPr>
          <p:cNvPr id="20" name="Espace réservé du numéro de diapositive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fr-FR"/>
            </a:defPPr>
          </a:lstStyle>
          <a:p>
            <a:pPr rtl="0"/>
            <a:fld id="{D1BC2EDA-D519-4F34-BF3F-BFFF500F4B03}" type="slidenum">
              <a:rPr lang="fr-FR" smtClean="0"/>
              <a:t>‹N°›</a:t>
            </a:fld>
            <a:endParaRPr lang="fr-FR" dirty="0"/>
          </a:p>
        </p:txBody>
      </p:sp>
      <p:sp>
        <p:nvSpPr>
          <p:cNvPr id="23" name="Espace réservé du contenu 16">
            <a:extLst>
              <a:ext uri="{FF2B5EF4-FFF2-40B4-BE49-F238E27FC236}">
                <a16:creationId xmlns:a16="http://schemas.microsoft.com/office/drawing/2014/main" id="{A56C6565-B97C-5C01-FA9D-8CF1B20447E2}"/>
              </a:ext>
            </a:extLst>
          </p:cNvPr>
          <p:cNvSpPr>
            <a:spLocks noGrp="1"/>
          </p:cNvSpPr>
          <p:nvPr>
            <p:ph sz="quarter" idx="16"/>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fr-FR" sz="2000">
                <a:solidFill>
                  <a:schemeClr val="tx2"/>
                </a:solidFill>
              </a:defRPr>
            </a:lvl1pPr>
          </a:lstStyle>
          <a:p>
            <a:pPr lvl="0" rtl="0"/>
            <a:r>
              <a:rPr lang="fr-FR"/>
              <a:t>Cliquez pour modifier les styles du texte du masque</a:t>
            </a:r>
          </a:p>
        </p:txBody>
      </p:sp>
    </p:spTree>
    <p:extLst>
      <p:ext uri="{BB962C8B-B14F-4D97-AF65-F5344CB8AC3E}">
        <p14:creationId xmlns:p14="http://schemas.microsoft.com/office/powerpoint/2010/main" val="302874483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21208" y="448056"/>
            <a:ext cx="6876288" cy="640080"/>
          </a:xfrm>
          <a:prstGeom prst="rect">
            <a:avLst/>
          </a:prstGeom>
        </p:spPr>
        <p:txBody>
          <a:bodyPr vert="horz" lIns="91440" tIns="45720" rIns="91440" bIns="45720" rtlCol="0" anchor="b" anchorCtr="0">
            <a:noAutofit/>
          </a:bodyPr>
          <a:lstStyle>
            <a:defPPr>
              <a:defRPr lang="fr-FR"/>
            </a:defPPr>
          </a:lstStyle>
          <a:p>
            <a:pPr rtl="0"/>
            <a:r>
              <a:rPr lang="fr-FR"/>
              <a:t>Modifiez le style du titre</a:t>
            </a:r>
          </a:p>
        </p:txBody>
      </p:sp>
      <p:sp>
        <p:nvSpPr>
          <p:cNvPr id="3" name="Espace réservé du texte 2"/>
          <p:cNvSpPr>
            <a:spLocks noGrp="1"/>
          </p:cNvSpPr>
          <p:nvPr>
            <p:ph type="body" idx="1"/>
          </p:nvPr>
        </p:nvSpPr>
        <p:spPr>
          <a:xfrm>
            <a:off x="539496" y="1435608"/>
            <a:ext cx="4416552" cy="3977640"/>
          </a:xfrm>
          <a:prstGeom prst="rect">
            <a:avLst/>
          </a:prstGeom>
        </p:spPr>
        <p:txBody>
          <a:bodyPr vert="horz" lIns="91440" tIns="45720" rIns="91440" bIns="45720" rtlCol="0">
            <a:no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p:cNvSpPr>
            <a:spLocks noGrp="1"/>
          </p:cNvSpPr>
          <p:nvPr>
            <p:ph type="ftr" sz="quarter" idx="3"/>
          </p:nvPr>
        </p:nvSpPr>
        <p:spPr>
          <a:xfrm>
            <a:off x="539496" y="6126480"/>
            <a:ext cx="4114800" cy="365125"/>
          </a:xfrm>
          <a:prstGeom prst="rect">
            <a:avLst/>
          </a:prstGeom>
        </p:spPr>
        <p:txBody>
          <a:bodyPr vert="horz" lIns="91440" tIns="45720" rIns="91440" bIns="45720" rtlCol="0" anchor="ctr">
            <a:noAutofit/>
          </a:bodyPr>
          <a:lstStyle>
            <a:lvl1pPr algn="l">
              <a:defRPr lang="fr-FR" sz="1400" baseline="0">
                <a:solidFill>
                  <a:schemeClr val="bg2">
                    <a:lumMod val="50000"/>
                  </a:schemeClr>
                </a:solidFill>
              </a:defRPr>
            </a:lvl1pPr>
          </a:lstStyle>
          <a:p>
            <a:pPr rtl="0"/>
            <a:endParaRPr lang="fr-FR" dirty="0"/>
          </a:p>
        </p:txBody>
      </p:sp>
      <p:sp>
        <p:nvSpPr>
          <p:cNvPr id="6" name="Espace réservé du numéro de diapositive 5"/>
          <p:cNvSpPr>
            <a:spLocks noGrp="1"/>
          </p:cNvSpPr>
          <p:nvPr>
            <p:ph type="sldNum" sz="quarter" idx="4"/>
          </p:nvPr>
        </p:nvSpPr>
        <p:spPr>
          <a:xfrm>
            <a:off x="8897112" y="6190487"/>
            <a:ext cx="2743200" cy="365760"/>
          </a:xfrm>
          <a:prstGeom prst="rect">
            <a:avLst/>
          </a:prstGeom>
        </p:spPr>
        <p:txBody>
          <a:bodyPr vert="horz" lIns="91440" tIns="45720" rIns="91440" bIns="45720" rtlCol="0" anchor="ctr">
            <a:noAutofit/>
          </a:bodyPr>
          <a:lstStyle>
            <a:lvl1pPr algn="r">
              <a:defRPr lang="fr-FR" sz="1200" baseline="0">
                <a:solidFill>
                  <a:schemeClr val="tx1">
                    <a:lumMod val="65000"/>
                    <a:lumOff val="35000"/>
                  </a:schemeClr>
                </a:solidFill>
              </a:defRPr>
            </a:lvl1pPr>
          </a:lstStyle>
          <a:p>
            <a:pPr rtl="0"/>
            <a:fld id="{D1BC2EDA-D519-4F34-BF3F-BFFF500F4B03}" type="slidenum">
              <a:rPr lang="fr-FR" smtClean="0"/>
              <a:t>‹N°›</a:t>
            </a:fld>
            <a:endParaRPr lang="fr-FR" dirty="0"/>
          </a:p>
        </p:txBody>
      </p:sp>
    </p:spTree>
    <p:extLst>
      <p:ext uri="{BB962C8B-B14F-4D97-AF65-F5344CB8AC3E}">
        <p14:creationId xmlns:p14="http://schemas.microsoft.com/office/powerpoint/2010/main" val="2240362562"/>
      </p:ext>
    </p:extLst>
  </p:cSld>
  <p:clrMap bg1="lt1" tx1="dk1" bg2="lt2" tx2="dk2" accent1="accent1" accent2="accent2" accent3="accent3" accent4="accent4" accent5="accent5" accent6="accent6" hlink="hlink" folHlink="folHlink"/>
  <p:sldLayoutIdLst>
    <p:sldLayoutId id="2147483663"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defTabSz="914400" rtl="0" eaLnBrk="1" latinLnBrk="0" hangingPunct="1">
        <a:spcBef>
          <a:spcPct val="0"/>
        </a:spcBef>
        <a:buNone/>
        <a:defRPr lang="fr-F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fr-FR"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fr-FR"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fr-FR" sz="12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19E9CFE-1820-51D6-3F5B-5FD2FCD3B736}"/>
              </a:ext>
            </a:extLst>
          </p:cNvPr>
          <p:cNvSpPr>
            <a:spLocks noGrp="1"/>
          </p:cNvSpPr>
          <p:nvPr>
            <p:ph type="title"/>
          </p:nvPr>
        </p:nvSpPr>
        <p:spPr>
          <a:xfrm>
            <a:off x="6291251" y="1910917"/>
            <a:ext cx="4932560" cy="2974848"/>
          </a:xfrm>
        </p:spPr>
        <p:txBody>
          <a:bodyPr rtlCol="0"/>
          <a:lstStyle>
            <a:defPPr>
              <a:defRPr lang="fr-FR"/>
            </a:defPPr>
          </a:lstStyle>
          <a:p>
            <a:pPr rtl="0"/>
            <a:r>
              <a:rPr lang="fr-FR" sz="4000" dirty="0"/>
              <a:t>Les violences sexuelles :</a:t>
            </a:r>
            <a:br>
              <a:rPr lang="fr-FR" sz="4000" dirty="0"/>
            </a:br>
            <a:br>
              <a:rPr lang="fr-FR" sz="4000" dirty="0"/>
            </a:br>
            <a:r>
              <a:rPr lang="fr-FR" sz="4000" dirty="0"/>
              <a:t>	     On en parle ? </a:t>
            </a:r>
          </a:p>
        </p:txBody>
      </p:sp>
      <p:pic>
        <p:nvPicPr>
          <p:cNvPr id="8" name="Espace réservé pour une image  7">
            <a:extLst>
              <a:ext uri="{FF2B5EF4-FFF2-40B4-BE49-F238E27FC236}">
                <a16:creationId xmlns:a16="http://schemas.microsoft.com/office/drawing/2014/main" id="{8235E509-DECF-F2FF-6E44-6F3D33D040D6}"/>
              </a:ext>
            </a:extLst>
          </p:cNvPr>
          <p:cNvPicPr>
            <a:picLocks noGrp="1" noChangeAspect="1"/>
          </p:cNvPicPr>
          <p:nvPr>
            <p:ph type="pic" sz="quarter" idx="10"/>
          </p:nvPr>
        </p:nvPicPr>
        <p:blipFill>
          <a:blip r:embed="rId3"/>
          <a:srcRect t="12692" b="12692"/>
          <a:stretch>
            <a:fillRect/>
          </a:stretch>
        </p:blipFill>
        <p:spPr>
          <a:xfrm>
            <a:off x="1398494" y="1540854"/>
            <a:ext cx="3600764" cy="3600764"/>
          </a:xfrm>
        </p:spPr>
      </p:pic>
    </p:spTree>
    <p:extLst>
      <p:ext uri="{BB962C8B-B14F-4D97-AF65-F5344CB8AC3E}">
        <p14:creationId xmlns:p14="http://schemas.microsoft.com/office/powerpoint/2010/main" val="215987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28153C-5F9B-2525-C03A-3B91107CC079}"/>
              </a:ext>
            </a:extLst>
          </p:cNvPr>
          <p:cNvSpPr txBox="1"/>
          <p:nvPr/>
        </p:nvSpPr>
        <p:spPr>
          <a:xfrm>
            <a:off x="2698376" y="1924831"/>
            <a:ext cx="6983506" cy="2216569"/>
          </a:xfrm>
          <a:prstGeom prst="rect">
            <a:avLst/>
          </a:prstGeom>
          <a:noFill/>
        </p:spPr>
        <p:txBody>
          <a:bodyPr wrap="square" rtlCol="0">
            <a:spAutoFit/>
          </a:bodyPr>
          <a:lstStyle/>
          <a:p>
            <a:pPr algn="ctr">
              <a:lnSpc>
                <a:spcPct val="150000"/>
              </a:lnSpc>
            </a:pPr>
            <a:r>
              <a:rPr lang="fr-FR" sz="3200" b="1" dirty="0">
                <a:solidFill>
                  <a:schemeClr val="accent3"/>
                </a:solidFill>
              </a:rPr>
              <a:t>Que faire en cas de violences sexuelles :</a:t>
            </a:r>
          </a:p>
          <a:p>
            <a:pPr algn="ctr">
              <a:lnSpc>
                <a:spcPct val="150000"/>
              </a:lnSpc>
            </a:pPr>
            <a:r>
              <a:rPr lang="fr-FR" sz="3200" b="1" dirty="0">
                <a:solidFill>
                  <a:schemeClr val="accent3"/>
                </a:solidFill>
              </a:rPr>
              <a:t>Approche juridique</a:t>
            </a:r>
          </a:p>
        </p:txBody>
      </p:sp>
      <p:pic>
        <p:nvPicPr>
          <p:cNvPr id="7" name="Image 6">
            <a:extLst>
              <a:ext uri="{FF2B5EF4-FFF2-40B4-BE49-F238E27FC236}">
                <a16:creationId xmlns:a16="http://schemas.microsoft.com/office/drawing/2014/main" id="{6EBAF780-0F85-BC67-0BBB-83419853B282}"/>
              </a:ext>
            </a:extLst>
          </p:cNvPr>
          <p:cNvPicPr>
            <a:picLocks noChangeAspect="1"/>
          </p:cNvPicPr>
          <p:nvPr/>
        </p:nvPicPr>
        <p:blipFill>
          <a:blip r:embed="rId2"/>
          <a:stretch>
            <a:fillRect/>
          </a:stretch>
        </p:blipFill>
        <p:spPr>
          <a:xfrm>
            <a:off x="0" y="4204740"/>
            <a:ext cx="3155576" cy="2653260"/>
          </a:xfrm>
          <a:prstGeom prst="rect">
            <a:avLst/>
          </a:prstGeom>
        </p:spPr>
      </p:pic>
    </p:spTree>
    <p:extLst>
      <p:ext uri="{BB962C8B-B14F-4D97-AF65-F5344CB8AC3E}">
        <p14:creationId xmlns:p14="http://schemas.microsoft.com/office/powerpoint/2010/main" val="227663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6FB87-0E7C-1530-18F3-BF0D10070CC3}"/>
              </a:ext>
            </a:extLst>
          </p:cNvPr>
          <p:cNvSpPr>
            <a:spLocks noGrp="1"/>
          </p:cNvSpPr>
          <p:nvPr>
            <p:ph type="title"/>
          </p:nvPr>
        </p:nvSpPr>
        <p:spPr/>
        <p:txBody>
          <a:bodyPr/>
          <a:lstStyle/>
          <a:p>
            <a:r>
              <a:rPr lang="fr-FR" u="sng" dirty="0"/>
              <a:t>Le dépôt de plaintes : </a:t>
            </a:r>
          </a:p>
        </p:txBody>
      </p:sp>
      <p:sp>
        <p:nvSpPr>
          <p:cNvPr id="3" name="ZoneTexte 2">
            <a:extLst>
              <a:ext uri="{FF2B5EF4-FFF2-40B4-BE49-F238E27FC236}">
                <a16:creationId xmlns:a16="http://schemas.microsoft.com/office/drawing/2014/main" id="{FA57A947-7AEC-30E1-ECC5-37CA0B1261F1}"/>
              </a:ext>
            </a:extLst>
          </p:cNvPr>
          <p:cNvSpPr txBox="1"/>
          <p:nvPr/>
        </p:nvSpPr>
        <p:spPr>
          <a:xfrm>
            <a:off x="797859" y="1331079"/>
            <a:ext cx="8023411" cy="5026697"/>
          </a:xfrm>
          <a:prstGeom prst="rect">
            <a:avLst/>
          </a:prstGeom>
          <a:noFill/>
        </p:spPr>
        <p:txBody>
          <a:bodyPr wrap="square" rtlCol="0">
            <a:spAutoFit/>
          </a:bodyPr>
          <a:lstStyle/>
          <a:p>
            <a:pPr>
              <a:lnSpc>
                <a:spcPct val="150000"/>
              </a:lnSpc>
            </a:pPr>
            <a:r>
              <a:rPr lang="fr-FR" dirty="0">
                <a:solidFill>
                  <a:srgbClr val="002060"/>
                </a:solidFill>
              </a:rPr>
              <a:t>Il existe 3 possibilités pour porter plaintes :</a:t>
            </a:r>
          </a:p>
          <a:p>
            <a:pPr marL="285750" indent="-285750">
              <a:lnSpc>
                <a:spcPct val="150000"/>
              </a:lnSpc>
              <a:buFont typeface="Wingdings" panose="05000000000000000000" pitchFamily="2" charset="2"/>
              <a:buChar char="ü"/>
            </a:pPr>
            <a:r>
              <a:rPr lang="fr-FR" dirty="0">
                <a:solidFill>
                  <a:srgbClr val="002060"/>
                </a:solidFill>
              </a:rPr>
              <a:t>Auprès des forces de l’ordre</a:t>
            </a:r>
          </a:p>
          <a:p>
            <a:pPr marL="285750" indent="-285750">
              <a:lnSpc>
                <a:spcPct val="150000"/>
              </a:lnSpc>
              <a:buFont typeface="Wingdings" panose="05000000000000000000" pitchFamily="2" charset="2"/>
              <a:buChar char="ü"/>
            </a:pPr>
            <a:r>
              <a:rPr lang="fr-FR" dirty="0">
                <a:solidFill>
                  <a:srgbClr val="002060"/>
                </a:solidFill>
              </a:rPr>
              <a:t>Auprès d’un Palais de Justice (Bureau d’Aides aux Victimes)</a:t>
            </a:r>
          </a:p>
          <a:p>
            <a:pPr marL="285750" indent="-285750">
              <a:lnSpc>
                <a:spcPct val="150000"/>
              </a:lnSpc>
              <a:buFont typeface="Wingdings" panose="05000000000000000000" pitchFamily="2" charset="2"/>
              <a:buChar char="ü"/>
            </a:pPr>
            <a:r>
              <a:rPr lang="fr-FR" dirty="0">
                <a:solidFill>
                  <a:srgbClr val="002060"/>
                </a:solidFill>
              </a:rPr>
              <a:t>Par lettre recommandée à destination du Procureur de la République</a:t>
            </a:r>
          </a:p>
          <a:p>
            <a:pPr marL="285750" indent="-285750">
              <a:lnSpc>
                <a:spcPct val="150000"/>
              </a:lnSpc>
              <a:buFont typeface="Wingdings" panose="05000000000000000000" pitchFamily="2" charset="2"/>
              <a:buChar char="ü"/>
            </a:pPr>
            <a:r>
              <a:rPr lang="fr-FR" dirty="0">
                <a:solidFill>
                  <a:srgbClr val="002060"/>
                </a:solidFill>
              </a:rPr>
              <a:t>La plateforme de signalement en ligne [https://www.service-public.fr/cmi]</a:t>
            </a:r>
          </a:p>
          <a:p>
            <a:pPr>
              <a:lnSpc>
                <a:spcPct val="150000"/>
              </a:lnSpc>
            </a:pPr>
            <a:endParaRPr lang="fr-FR" dirty="0">
              <a:solidFill>
                <a:srgbClr val="002060"/>
              </a:solidFill>
            </a:endParaRPr>
          </a:p>
          <a:p>
            <a:pPr algn="just">
              <a:lnSpc>
                <a:spcPct val="150000"/>
              </a:lnSpc>
            </a:pPr>
            <a:r>
              <a:rPr lang="fr-FR" b="1" u="sng" dirty="0">
                <a:solidFill>
                  <a:srgbClr val="002060"/>
                </a:solidFill>
              </a:rPr>
              <a:t>Attention :</a:t>
            </a:r>
            <a:r>
              <a:rPr lang="fr-FR" dirty="0">
                <a:solidFill>
                  <a:srgbClr val="002060"/>
                </a:solidFill>
              </a:rPr>
              <a:t> Les services de police ou de gendarmerie sont obligés d'enregistrer votre plainte si vous êtes victime d'une infraction.</a:t>
            </a:r>
          </a:p>
          <a:p>
            <a:pPr algn="just">
              <a:lnSpc>
                <a:spcPct val="150000"/>
              </a:lnSpc>
            </a:pPr>
            <a:r>
              <a:rPr lang="fr-FR" dirty="0">
                <a:solidFill>
                  <a:srgbClr val="002060"/>
                </a:solidFill>
              </a:rPr>
              <a:t>Les officiers et agents de police doivent recevoir votre plainte même si les faits ne relèvent pas de leur zone géographique de compétence.</a:t>
            </a:r>
          </a:p>
          <a:p>
            <a:pPr algn="just">
              <a:lnSpc>
                <a:spcPct val="150000"/>
              </a:lnSpc>
            </a:pPr>
            <a:r>
              <a:rPr lang="fr-FR" dirty="0">
                <a:solidFill>
                  <a:srgbClr val="002060"/>
                </a:solidFill>
              </a:rPr>
              <a:t>À la fin de votre audition par la police ou la gendarmerie, vous recevez un récépissé et une copie de votre plainte si vous la demandez.</a:t>
            </a:r>
          </a:p>
        </p:txBody>
      </p:sp>
    </p:spTree>
    <p:extLst>
      <p:ext uri="{BB962C8B-B14F-4D97-AF65-F5344CB8AC3E}">
        <p14:creationId xmlns:p14="http://schemas.microsoft.com/office/powerpoint/2010/main" val="52780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6FB87-0E7C-1530-18F3-BF0D10070CC3}"/>
              </a:ext>
            </a:extLst>
          </p:cNvPr>
          <p:cNvSpPr>
            <a:spLocks noGrp="1"/>
          </p:cNvSpPr>
          <p:nvPr>
            <p:ph type="title"/>
          </p:nvPr>
        </p:nvSpPr>
        <p:spPr/>
        <p:txBody>
          <a:bodyPr/>
          <a:lstStyle/>
          <a:p>
            <a:r>
              <a:rPr lang="fr-FR" u="sng" dirty="0"/>
              <a:t>Les preuves : </a:t>
            </a:r>
          </a:p>
        </p:txBody>
      </p:sp>
      <p:sp>
        <p:nvSpPr>
          <p:cNvPr id="3" name="ZoneTexte 2">
            <a:extLst>
              <a:ext uri="{FF2B5EF4-FFF2-40B4-BE49-F238E27FC236}">
                <a16:creationId xmlns:a16="http://schemas.microsoft.com/office/drawing/2014/main" id="{FA57A947-7AEC-30E1-ECC5-37CA0B1261F1}"/>
              </a:ext>
            </a:extLst>
          </p:cNvPr>
          <p:cNvSpPr txBox="1"/>
          <p:nvPr/>
        </p:nvSpPr>
        <p:spPr>
          <a:xfrm>
            <a:off x="521208" y="1375901"/>
            <a:ext cx="8023411" cy="4611199"/>
          </a:xfrm>
          <a:prstGeom prst="rect">
            <a:avLst/>
          </a:prstGeom>
          <a:noFill/>
        </p:spPr>
        <p:txBody>
          <a:bodyPr wrap="square" rtlCol="0">
            <a:spAutoFit/>
          </a:bodyPr>
          <a:lstStyle/>
          <a:p>
            <a:pPr algn="ctr">
              <a:lnSpc>
                <a:spcPct val="150000"/>
              </a:lnSpc>
            </a:pPr>
            <a:r>
              <a:rPr lang="fr-FR" b="1" u="sng" dirty="0">
                <a:solidFill>
                  <a:srgbClr val="002060"/>
                </a:solidFill>
              </a:rPr>
              <a:t>Attention</a:t>
            </a:r>
            <a:r>
              <a:rPr lang="fr-FR" b="1" dirty="0">
                <a:solidFill>
                  <a:srgbClr val="002060"/>
                </a:solidFill>
              </a:rPr>
              <a:t> : Toute preuve est acceptable devant le juge pénal. </a:t>
            </a:r>
          </a:p>
          <a:p>
            <a:pPr>
              <a:lnSpc>
                <a:spcPct val="150000"/>
              </a:lnSpc>
            </a:pPr>
            <a:endParaRPr lang="fr-FR" dirty="0">
              <a:solidFill>
                <a:srgbClr val="002060"/>
              </a:solidFill>
            </a:endParaRPr>
          </a:p>
          <a:p>
            <a:pPr>
              <a:lnSpc>
                <a:spcPct val="150000"/>
              </a:lnSpc>
            </a:pPr>
            <a:r>
              <a:rPr lang="fr-FR" dirty="0">
                <a:solidFill>
                  <a:srgbClr val="002060"/>
                </a:solidFill>
              </a:rPr>
              <a:t>Cela signifie que peut être rapporter auprès de l’organisme réceptionnaire de la plainte toute preuve. </a:t>
            </a:r>
          </a:p>
          <a:p>
            <a:pPr>
              <a:lnSpc>
                <a:spcPct val="150000"/>
              </a:lnSpc>
            </a:pPr>
            <a:r>
              <a:rPr lang="fr-FR" u="sng" dirty="0">
                <a:solidFill>
                  <a:srgbClr val="002060"/>
                </a:solidFill>
              </a:rPr>
              <a:t>Par exemple</a:t>
            </a:r>
            <a:r>
              <a:rPr lang="fr-FR" dirty="0">
                <a:solidFill>
                  <a:srgbClr val="002060"/>
                </a:solidFill>
              </a:rPr>
              <a:t> : photo, vidéo, enregistrement, capture d’écran (SMS, mails, réseaux sociaux …), attestation de témoignage (témoin direct ou indirect), attestation de professionnels de santé, etc. Important : ce n’est pas à la victime de réunir ces preuves mais celle-ci peut participer à l’enquête en ajoutant les preuves qu’elle a en sa possession. </a:t>
            </a:r>
          </a:p>
          <a:p>
            <a:pPr>
              <a:lnSpc>
                <a:spcPct val="150000"/>
              </a:lnSpc>
            </a:pPr>
            <a:r>
              <a:rPr lang="fr-FR" dirty="0">
                <a:solidFill>
                  <a:srgbClr val="002060"/>
                </a:solidFill>
              </a:rPr>
              <a:t>Les victimes seront reçues par différents médecins légistes (médecins, gynécologue, spécialiste de la santé mentale …)</a:t>
            </a:r>
          </a:p>
        </p:txBody>
      </p:sp>
    </p:spTree>
    <p:extLst>
      <p:ext uri="{BB962C8B-B14F-4D97-AF65-F5344CB8AC3E}">
        <p14:creationId xmlns:p14="http://schemas.microsoft.com/office/powerpoint/2010/main" val="85895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6FB87-0E7C-1530-18F3-BF0D10070CC3}"/>
              </a:ext>
            </a:extLst>
          </p:cNvPr>
          <p:cNvSpPr>
            <a:spLocks noGrp="1"/>
          </p:cNvSpPr>
          <p:nvPr>
            <p:ph type="title"/>
          </p:nvPr>
        </p:nvSpPr>
        <p:spPr/>
        <p:txBody>
          <a:bodyPr/>
          <a:lstStyle/>
          <a:p>
            <a:r>
              <a:rPr lang="fr-FR" u="sng" dirty="0"/>
              <a:t>L’accompagnement au CIDFF :</a:t>
            </a:r>
          </a:p>
        </p:txBody>
      </p:sp>
      <p:sp>
        <p:nvSpPr>
          <p:cNvPr id="3" name="ZoneTexte 2">
            <a:extLst>
              <a:ext uri="{FF2B5EF4-FFF2-40B4-BE49-F238E27FC236}">
                <a16:creationId xmlns:a16="http://schemas.microsoft.com/office/drawing/2014/main" id="{FA57A947-7AEC-30E1-ECC5-37CA0B1261F1}"/>
              </a:ext>
            </a:extLst>
          </p:cNvPr>
          <p:cNvSpPr txBox="1"/>
          <p:nvPr/>
        </p:nvSpPr>
        <p:spPr>
          <a:xfrm>
            <a:off x="609600" y="1264375"/>
            <a:ext cx="8247529" cy="5026697"/>
          </a:xfrm>
          <a:prstGeom prst="rect">
            <a:avLst/>
          </a:prstGeom>
          <a:noFill/>
        </p:spPr>
        <p:txBody>
          <a:bodyPr wrap="square" rtlCol="0">
            <a:spAutoFit/>
          </a:bodyPr>
          <a:lstStyle/>
          <a:p>
            <a:pPr algn="just">
              <a:lnSpc>
                <a:spcPct val="150000"/>
              </a:lnSpc>
            </a:pPr>
            <a:r>
              <a:rPr lang="fr-FR" dirty="0">
                <a:solidFill>
                  <a:srgbClr val="002060"/>
                </a:solidFill>
              </a:rPr>
              <a:t>Concrètement une victime qui se présente au CIDFF est reçue gratuitement et de manière confidentielle par des juristes diplômés en droit et formés à l’accueil et l’accompagnement des victimes. Elle bénéficie d’une écoute sans jugement qui va permettre dans un premier temps de la rassurer et de mettre les termes juridiques sur ce qu’elle subit au quotidien. </a:t>
            </a:r>
          </a:p>
          <a:p>
            <a:pPr algn="just">
              <a:lnSpc>
                <a:spcPct val="150000"/>
              </a:lnSpc>
            </a:pPr>
            <a:r>
              <a:rPr lang="fr-FR" dirty="0">
                <a:solidFill>
                  <a:srgbClr val="002060"/>
                </a:solidFill>
              </a:rPr>
              <a:t>Nous accompagnons les victimes juridiquement d’abord  avec l’explication de l’action pénale (dépôt de plainte…), des mesures de protection (Bracelet Antirapprochement, Ordonnance de protection), mais également des procédures civiles dans le cadre de la séparation (saisine du JAF…).</a:t>
            </a:r>
          </a:p>
          <a:p>
            <a:pPr algn="just">
              <a:lnSpc>
                <a:spcPct val="150000"/>
              </a:lnSpc>
            </a:pPr>
            <a:r>
              <a:rPr lang="fr-FR" dirty="0">
                <a:solidFill>
                  <a:srgbClr val="002060"/>
                </a:solidFill>
              </a:rPr>
              <a:t>Nous orientons vers Agena les victimes ayant besoin d’un hébergement d’urgence, souhaitant formuler une demande de BAR ou voulant un soutien psy sur Amiens. </a:t>
            </a:r>
          </a:p>
        </p:txBody>
      </p:sp>
    </p:spTree>
    <p:extLst>
      <p:ext uri="{BB962C8B-B14F-4D97-AF65-F5344CB8AC3E}">
        <p14:creationId xmlns:p14="http://schemas.microsoft.com/office/powerpoint/2010/main" val="421941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28153C-5F9B-2525-C03A-3B91107CC079}"/>
              </a:ext>
            </a:extLst>
          </p:cNvPr>
          <p:cNvSpPr txBox="1"/>
          <p:nvPr/>
        </p:nvSpPr>
        <p:spPr>
          <a:xfrm>
            <a:off x="2689411" y="1864658"/>
            <a:ext cx="6983506" cy="2216569"/>
          </a:xfrm>
          <a:prstGeom prst="rect">
            <a:avLst/>
          </a:prstGeom>
          <a:noFill/>
        </p:spPr>
        <p:txBody>
          <a:bodyPr wrap="square" rtlCol="0">
            <a:spAutoFit/>
          </a:bodyPr>
          <a:lstStyle/>
          <a:p>
            <a:pPr algn="ctr">
              <a:lnSpc>
                <a:spcPct val="150000"/>
              </a:lnSpc>
            </a:pPr>
            <a:r>
              <a:rPr lang="fr-FR" sz="3200" b="1" dirty="0">
                <a:solidFill>
                  <a:schemeClr val="accent3"/>
                </a:solidFill>
              </a:rPr>
              <a:t>Le Centre d’Information des Droits des Femmes et des Familles : </a:t>
            </a:r>
          </a:p>
          <a:p>
            <a:pPr algn="ctr">
              <a:lnSpc>
                <a:spcPct val="150000"/>
              </a:lnSpc>
            </a:pPr>
            <a:r>
              <a:rPr lang="fr-FR" sz="3200" b="1" dirty="0">
                <a:solidFill>
                  <a:schemeClr val="accent3"/>
                </a:solidFill>
              </a:rPr>
              <a:t>Présentation</a:t>
            </a:r>
          </a:p>
        </p:txBody>
      </p:sp>
      <p:pic>
        <p:nvPicPr>
          <p:cNvPr id="4" name="Image 3">
            <a:extLst>
              <a:ext uri="{FF2B5EF4-FFF2-40B4-BE49-F238E27FC236}">
                <a16:creationId xmlns:a16="http://schemas.microsoft.com/office/drawing/2014/main" id="{01E93506-4AF1-DDCD-66A5-E0B6C05FE932}"/>
              </a:ext>
            </a:extLst>
          </p:cNvPr>
          <p:cNvPicPr>
            <a:picLocks noChangeAspect="1"/>
          </p:cNvPicPr>
          <p:nvPr/>
        </p:nvPicPr>
        <p:blipFill>
          <a:blip r:embed="rId2"/>
          <a:stretch>
            <a:fillRect/>
          </a:stretch>
        </p:blipFill>
        <p:spPr>
          <a:xfrm>
            <a:off x="-1" y="4168589"/>
            <a:ext cx="2689411" cy="2689411"/>
          </a:xfrm>
          <a:prstGeom prst="rect">
            <a:avLst/>
          </a:prstGeom>
        </p:spPr>
      </p:pic>
    </p:spTree>
    <p:extLst>
      <p:ext uri="{BB962C8B-B14F-4D97-AF65-F5344CB8AC3E}">
        <p14:creationId xmlns:p14="http://schemas.microsoft.com/office/powerpoint/2010/main" val="278984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C8EA4-975C-C1D5-33AA-0CC09353321C}"/>
              </a:ext>
            </a:extLst>
          </p:cNvPr>
          <p:cNvSpPr>
            <a:spLocks noGrp="1"/>
          </p:cNvSpPr>
          <p:nvPr>
            <p:ph type="title"/>
          </p:nvPr>
        </p:nvSpPr>
        <p:spPr>
          <a:xfrm>
            <a:off x="82475" y="145408"/>
            <a:ext cx="4837176" cy="2103120"/>
          </a:xfrm>
        </p:spPr>
        <p:txBody>
          <a:bodyPr>
            <a:normAutofit fontScale="90000"/>
          </a:bodyPr>
          <a:lstStyle/>
          <a:p>
            <a:r>
              <a:rPr lang="fr-FR" sz="2000" dirty="0"/>
              <a:t>L’objectif du CIDFF80 est de favoriser l’autonomie sociale, professionnelle et personnelle des femmes et de faire évoluer leur place dans la société et contribuer ainsi à promouvoir l’égalité entre les hommes et les femmes.</a:t>
            </a:r>
            <a:br>
              <a:rPr lang="fr-FR" sz="2000" dirty="0"/>
            </a:br>
            <a:br>
              <a:rPr lang="fr-FR" sz="2000" dirty="0"/>
            </a:br>
            <a:r>
              <a:rPr lang="fr-FR" sz="2000" dirty="0"/>
              <a:t>L’association dispose de plusieurs pôles d’activité :</a:t>
            </a:r>
            <a:br>
              <a:rPr lang="fr-FR" sz="2000" dirty="0"/>
            </a:br>
            <a:r>
              <a:rPr lang="fr-FR" sz="2000" dirty="0"/>
              <a:t>Pôle juridique : missions d’accès au droit</a:t>
            </a:r>
            <a:br>
              <a:rPr lang="fr-FR" sz="2000" dirty="0"/>
            </a:br>
            <a:r>
              <a:rPr lang="fr-FR" sz="2000" dirty="0"/>
              <a:t>Pôle Emploi/Formation et Création d’activité</a:t>
            </a:r>
            <a:br>
              <a:rPr lang="fr-FR" sz="2000" dirty="0"/>
            </a:br>
            <a:r>
              <a:rPr lang="fr-FR" sz="2000" dirty="0"/>
              <a:t>Pôle Vie familiale / Santé et Parentalité</a:t>
            </a:r>
            <a:br>
              <a:rPr lang="fr-FR" sz="2000" dirty="0"/>
            </a:br>
            <a:r>
              <a:rPr lang="fr-FR" sz="2000" dirty="0"/>
              <a:t>Pôle Lutte contre les Violences</a:t>
            </a:r>
            <a:br>
              <a:rPr lang="fr-FR" dirty="0"/>
            </a:br>
            <a:endParaRPr lang="fr-FR" dirty="0"/>
          </a:p>
        </p:txBody>
      </p:sp>
      <p:pic>
        <p:nvPicPr>
          <p:cNvPr id="5" name="Espace réservé du contenu 4">
            <a:extLst>
              <a:ext uri="{FF2B5EF4-FFF2-40B4-BE49-F238E27FC236}">
                <a16:creationId xmlns:a16="http://schemas.microsoft.com/office/drawing/2014/main" id="{B0EFCE03-E9B0-3681-80BE-BCD51E017E99}"/>
              </a:ext>
            </a:extLst>
          </p:cNvPr>
          <p:cNvPicPr>
            <a:picLocks noGrp="1" noChangeAspect="1"/>
          </p:cNvPicPr>
          <p:nvPr>
            <p:ph sz="quarter" idx="16"/>
          </p:nvPr>
        </p:nvPicPr>
        <p:blipFill>
          <a:blip r:embed="rId2"/>
          <a:stretch>
            <a:fillRect/>
          </a:stretch>
        </p:blipFill>
        <p:spPr>
          <a:xfrm>
            <a:off x="8821271" y="0"/>
            <a:ext cx="3370729" cy="5878808"/>
          </a:xfrm>
        </p:spPr>
      </p:pic>
      <p:pic>
        <p:nvPicPr>
          <p:cNvPr id="6" name="Image 5">
            <a:extLst>
              <a:ext uri="{FF2B5EF4-FFF2-40B4-BE49-F238E27FC236}">
                <a16:creationId xmlns:a16="http://schemas.microsoft.com/office/drawing/2014/main" id="{37816191-2D36-CC92-93C8-E3E043C442D8}"/>
              </a:ext>
            </a:extLst>
          </p:cNvPr>
          <p:cNvPicPr>
            <a:picLocks noChangeAspect="1"/>
          </p:cNvPicPr>
          <p:nvPr/>
        </p:nvPicPr>
        <p:blipFill>
          <a:blip r:embed="rId3"/>
          <a:stretch>
            <a:fillRect/>
          </a:stretch>
        </p:blipFill>
        <p:spPr>
          <a:xfrm>
            <a:off x="5605861" y="2850776"/>
            <a:ext cx="3215410" cy="3028032"/>
          </a:xfrm>
          <a:prstGeom prst="rect">
            <a:avLst/>
          </a:prstGeom>
        </p:spPr>
      </p:pic>
    </p:spTree>
    <p:extLst>
      <p:ext uri="{BB962C8B-B14F-4D97-AF65-F5344CB8AC3E}">
        <p14:creationId xmlns:p14="http://schemas.microsoft.com/office/powerpoint/2010/main" val="29635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28153C-5F9B-2525-C03A-3B91107CC079}"/>
              </a:ext>
            </a:extLst>
          </p:cNvPr>
          <p:cNvSpPr txBox="1"/>
          <p:nvPr/>
        </p:nvSpPr>
        <p:spPr>
          <a:xfrm>
            <a:off x="2689411" y="1864658"/>
            <a:ext cx="6983506" cy="1477905"/>
          </a:xfrm>
          <a:prstGeom prst="rect">
            <a:avLst/>
          </a:prstGeom>
          <a:noFill/>
        </p:spPr>
        <p:txBody>
          <a:bodyPr wrap="square" rtlCol="0">
            <a:spAutoFit/>
          </a:bodyPr>
          <a:lstStyle/>
          <a:p>
            <a:pPr algn="ctr">
              <a:lnSpc>
                <a:spcPct val="150000"/>
              </a:lnSpc>
            </a:pPr>
            <a:r>
              <a:rPr lang="fr-FR" sz="3200" b="1" dirty="0">
                <a:solidFill>
                  <a:schemeClr val="accent3"/>
                </a:solidFill>
              </a:rPr>
              <a:t>Définition des violences sexuelles :</a:t>
            </a:r>
          </a:p>
          <a:p>
            <a:pPr algn="ctr">
              <a:lnSpc>
                <a:spcPct val="150000"/>
              </a:lnSpc>
            </a:pPr>
            <a:r>
              <a:rPr lang="fr-FR" sz="3200" b="1" dirty="0">
                <a:solidFill>
                  <a:schemeClr val="accent3"/>
                </a:solidFill>
              </a:rPr>
              <a:t>Approche juridique</a:t>
            </a:r>
          </a:p>
        </p:txBody>
      </p:sp>
      <p:pic>
        <p:nvPicPr>
          <p:cNvPr id="3" name="Image 2">
            <a:extLst>
              <a:ext uri="{FF2B5EF4-FFF2-40B4-BE49-F238E27FC236}">
                <a16:creationId xmlns:a16="http://schemas.microsoft.com/office/drawing/2014/main" id="{D9F059B4-E78C-414A-BEDD-BB5B61D2D9C1}"/>
              </a:ext>
            </a:extLst>
          </p:cNvPr>
          <p:cNvPicPr>
            <a:picLocks noChangeAspect="1"/>
          </p:cNvPicPr>
          <p:nvPr/>
        </p:nvPicPr>
        <p:blipFill>
          <a:blip r:embed="rId2"/>
          <a:stretch>
            <a:fillRect/>
          </a:stretch>
        </p:blipFill>
        <p:spPr>
          <a:xfrm>
            <a:off x="0" y="3688473"/>
            <a:ext cx="3169527" cy="3169527"/>
          </a:xfrm>
          <a:prstGeom prst="rect">
            <a:avLst/>
          </a:prstGeom>
        </p:spPr>
      </p:pic>
    </p:spTree>
    <p:extLst>
      <p:ext uri="{BB962C8B-B14F-4D97-AF65-F5344CB8AC3E}">
        <p14:creationId xmlns:p14="http://schemas.microsoft.com/office/powerpoint/2010/main" val="379380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381FC-999E-E266-ECC2-8D80AA8F8663}"/>
              </a:ext>
            </a:extLst>
          </p:cNvPr>
          <p:cNvSpPr>
            <a:spLocks noGrp="1"/>
          </p:cNvSpPr>
          <p:nvPr>
            <p:ph type="title"/>
          </p:nvPr>
        </p:nvSpPr>
        <p:spPr>
          <a:xfrm>
            <a:off x="476923" y="2079288"/>
            <a:ext cx="4837176" cy="3931369"/>
          </a:xfrm>
        </p:spPr>
        <p:txBody>
          <a:bodyPr>
            <a:noAutofit/>
          </a:bodyPr>
          <a:lstStyle/>
          <a:p>
            <a:pPr algn="just">
              <a:lnSpc>
                <a:spcPct val="150000"/>
              </a:lnSpc>
            </a:pPr>
            <a:r>
              <a:rPr lang="fr-FR" sz="2400" b="0" dirty="0"/>
              <a:t>On entend par violence sexuelle tout acte sexuel, tentative d’obtenir un acte sexuel, tout commentaire ou avance de nature sexuelle visant à imposer son propre désir à autrui, sans son consentement.</a:t>
            </a:r>
          </a:p>
        </p:txBody>
      </p:sp>
      <p:sp>
        <p:nvSpPr>
          <p:cNvPr id="12" name="ZoneTexte 11">
            <a:extLst>
              <a:ext uri="{FF2B5EF4-FFF2-40B4-BE49-F238E27FC236}">
                <a16:creationId xmlns:a16="http://schemas.microsoft.com/office/drawing/2014/main" id="{0DCA9F91-71DA-22A0-6E38-0C1390E8E464}"/>
              </a:ext>
            </a:extLst>
          </p:cNvPr>
          <p:cNvSpPr txBox="1"/>
          <p:nvPr/>
        </p:nvSpPr>
        <p:spPr>
          <a:xfrm>
            <a:off x="275934" y="1574645"/>
            <a:ext cx="4643718" cy="400110"/>
          </a:xfrm>
          <a:prstGeom prst="rect">
            <a:avLst/>
          </a:prstGeom>
          <a:noFill/>
        </p:spPr>
        <p:txBody>
          <a:bodyPr wrap="square" rtlCol="0">
            <a:spAutoFit/>
          </a:bodyPr>
          <a:lstStyle/>
          <a:p>
            <a:pPr algn="ctr"/>
            <a:r>
              <a:rPr lang="fr-FR" sz="2000" b="1" i="1" dirty="0">
                <a:solidFill>
                  <a:srgbClr val="A69AC7"/>
                </a:solidFill>
              </a:rPr>
              <a:t>Violences sexuelles : Définition</a:t>
            </a:r>
          </a:p>
        </p:txBody>
      </p:sp>
      <p:pic>
        <p:nvPicPr>
          <p:cNvPr id="5" name="Image 4">
            <a:extLst>
              <a:ext uri="{FF2B5EF4-FFF2-40B4-BE49-F238E27FC236}">
                <a16:creationId xmlns:a16="http://schemas.microsoft.com/office/drawing/2014/main" id="{E2CF7365-98A6-3390-E32D-7E0D7DEF5643}"/>
              </a:ext>
            </a:extLst>
          </p:cNvPr>
          <p:cNvPicPr>
            <a:picLocks noChangeAspect="1"/>
          </p:cNvPicPr>
          <p:nvPr/>
        </p:nvPicPr>
        <p:blipFill>
          <a:blip r:embed="rId2"/>
          <a:stretch>
            <a:fillRect/>
          </a:stretch>
        </p:blipFill>
        <p:spPr>
          <a:xfrm>
            <a:off x="5455336" y="1320516"/>
            <a:ext cx="6736664" cy="4808637"/>
          </a:xfrm>
          <a:prstGeom prst="rect">
            <a:avLst/>
          </a:prstGeom>
        </p:spPr>
      </p:pic>
    </p:spTree>
    <p:extLst>
      <p:ext uri="{BB962C8B-B14F-4D97-AF65-F5344CB8AC3E}">
        <p14:creationId xmlns:p14="http://schemas.microsoft.com/office/powerpoint/2010/main" val="300155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0D83115-C04F-D5C4-E3F7-BD410E9E47BB}"/>
              </a:ext>
            </a:extLst>
          </p:cNvPr>
          <p:cNvSpPr>
            <a:spLocks noGrp="1"/>
          </p:cNvSpPr>
          <p:nvPr>
            <p:ph type="title"/>
          </p:nvPr>
        </p:nvSpPr>
        <p:spPr/>
        <p:txBody>
          <a:bodyPr rtlCol="0"/>
          <a:lstStyle>
            <a:defPPr>
              <a:defRPr lang="fr-FR"/>
            </a:defPPr>
          </a:lstStyle>
          <a:p>
            <a:pPr rtl="0"/>
            <a:r>
              <a:rPr lang="fr-FR" sz="3200" b="1" u="sng" dirty="0">
                <a:solidFill>
                  <a:schemeClr val="tx2"/>
                </a:solidFill>
                <a:latin typeface="Segoe UI" panose="020B0502040204020203" pitchFamily="34" charset="0"/>
                <a:cs typeface="Segoe UI" panose="020B0502040204020203" pitchFamily="34" charset="0"/>
              </a:rPr>
              <a:t>Le viol et l’agression sexuelle : </a:t>
            </a:r>
            <a:endParaRPr lang="fr-FR" u="sng" dirty="0"/>
          </a:p>
        </p:txBody>
      </p:sp>
      <p:sp>
        <p:nvSpPr>
          <p:cNvPr id="6" name="Espace réservé du contenu 5">
            <a:extLst>
              <a:ext uri="{FF2B5EF4-FFF2-40B4-BE49-F238E27FC236}">
                <a16:creationId xmlns:a16="http://schemas.microsoft.com/office/drawing/2014/main" id="{264C97F5-6F1F-4C24-CDA9-ADFE70EA2FE2}"/>
              </a:ext>
            </a:extLst>
          </p:cNvPr>
          <p:cNvSpPr>
            <a:spLocks noGrp="1"/>
          </p:cNvSpPr>
          <p:nvPr>
            <p:ph sz="quarter" idx="15"/>
          </p:nvPr>
        </p:nvSpPr>
        <p:spPr>
          <a:xfrm>
            <a:off x="6096000" y="1613826"/>
            <a:ext cx="5706932" cy="4096512"/>
          </a:xfrm>
        </p:spPr>
        <p:txBody>
          <a:bodyPr rtlCol="0"/>
          <a:lstStyle>
            <a:defPPr>
              <a:defRPr lang="fr-FR"/>
            </a:defPPr>
          </a:lstStyle>
          <a:p>
            <a:pPr algn="ctr" rtl="0"/>
            <a:r>
              <a:rPr lang="fr-FR" sz="1800" b="1" dirty="0">
                <a:solidFill>
                  <a:schemeClr val="tx2"/>
                </a:solidFill>
                <a:ea typeface="+mn-lt"/>
                <a:cs typeface="+mn-lt"/>
              </a:rPr>
              <a:t>L’agression sexuelle :</a:t>
            </a:r>
          </a:p>
          <a:p>
            <a:pPr algn="ctr" rtl="0"/>
            <a:r>
              <a:rPr lang="fr-FR" sz="1600" b="1" dirty="0">
                <a:solidFill>
                  <a:schemeClr val="tx2"/>
                </a:solidFill>
                <a:ea typeface="+mn-lt"/>
                <a:cs typeface="+mn-lt"/>
              </a:rPr>
              <a:t>Article 222-22</a:t>
            </a:r>
          </a:p>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L'agression sexuelle est un acte à caractère sexuel sans pénétration commis sur une personne par violence, contrainte, menace, ou surprise. On évoque de la sorte les caresses ou les attouchements à caractère sexuel.</a:t>
            </a:r>
          </a:p>
          <a:p>
            <a:pPr marL="285750" indent="-285750" rtl="0">
              <a:spcBef>
                <a:spcPts val="600"/>
              </a:spcBef>
              <a:spcAft>
                <a:spcPts val="600"/>
              </a:spcAft>
              <a:buFont typeface="Wingdings" panose="05000000000000000000" pitchFamily="2" charset="2"/>
              <a:buChar char="ü"/>
            </a:pPr>
            <a:r>
              <a:rPr lang="fr-FR" sz="1600" b="1" dirty="0">
                <a:solidFill>
                  <a:schemeClr val="tx2"/>
                </a:solidFill>
                <a:ea typeface="+mn-lt"/>
                <a:cs typeface="+mn-lt"/>
              </a:rPr>
              <a:t>5 zones sexuées </a:t>
            </a:r>
            <a:r>
              <a:rPr lang="fr-FR" sz="1600" dirty="0">
                <a:solidFill>
                  <a:schemeClr val="tx2"/>
                </a:solidFill>
                <a:ea typeface="+mn-lt"/>
                <a:cs typeface="+mn-lt"/>
              </a:rPr>
              <a:t>: poitrine, fesses, cuisses, bouche, sexe</a:t>
            </a:r>
          </a:p>
          <a:p>
            <a:pPr rtl="0"/>
            <a:endParaRPr lang="fr-FR" sz="1800" dirty="0">
              <a:solidFill>
                <a:schemeClr val="tx2"/>
              </a:solidFill>
              <a:ea typeface="+mn-lt"/>
              <a:cs typeface="+mn-lt"/>
            </a:endParaRPr>
          </a:p>
        </p:txBody>
      </p:sp>
      <p:sp>
        <p:nvSpPr>
          <p:cNvPr id="7" name="Espace réservé du contenu 6">
            <a:extLst>
              <a:ext uri="{FF2B5EF4-FFF2-40B4-BE49-F238E27FC236}">
                <a16:creationId xmlns:a16="http://schemas.microsoft.com/office/drawing/2014/main" id="{BC4B2890-552E-AEA8-4205-D3394FFFC9C1}"/>
              </a:ext>
            </a:extLst>
          </p:cNvPr>
          <p:cNvSpPr>
            <a:spLocks noGrp="1"/>
          </p:cNvSpPr>
          <p:nvPr>
            <p:ph sz="quarter" idx="16"/>
          </p:nvPr>
        </p:nvSpPr>
        <p:spPr>
          <a:xfrm>
            <a:off x="389068" y="1613826"/>
            <a:ext cx="5029200" cy="4096512"/>
          </a:xfrm>
        </p:spPr>
        <p:txBody>
          <a:bodyPr rtlCol="0"/>
          <a:lstStyle>
            <a:defPPr>
              <a:defRPr lang="fr-FR"/>
            </a:defPPr>
          </a:lstStyle>
          <a:p>
            <a:pPr algn="ctr" rtl="0"/>
            <a:r>
              <a:rPr lang="fr-FR" b="1" dirty="0">
                <a:solidFill>
                  <a:schemeClr val="tx2"/>
                </a:solidFill>
              </a:rPr>
              <a:t>Le viol : </a:t>
            </a:r>
          </a:p>
          <a:p>
            <a:pPr marL="285750" indent="-285750" rtl="0">
              <a:buFont typeface="Wingdings" panose="05000000000000000000" pitchFamily="2" charset="2"/>
              <a:buChar char="ü"/>
            </a:pPr>
            <a:r>
              <a:rPr lang="fr-FR" sz="1600" dirty="0">
                <a:solidFill>
                  <a:schemeClr val="tx2"/>
                </a:solidFill>
              </a:rPr>
              <a:t>Une nouvelle définition du viol en avril 2021 :  </a:t>
            </a:r>
            <a:r>
              <a:rPr lang="fr-FR" sz="1600" b="1" dirty="0">
                <a:solidFill>
                  <a:schemeClr val="tx2"/>
                </a:solidFill>
              </a:rPr>
              <a:t>article 222-23 du Code pénal </a:t>
            </a:r>
            <a:r>
              <a:rPr lang="fr-FR" sz="1600" dirty="0">
                <a:solidFill>
                  <a:schemeClr val="tx2"/>
                </a:solidFill>
              </a:rPr>
              <a:t>:</a:t>
            </a:r>
          </a:p>
          <a:p>
            <a:pPr marL="285750" indent="-285750" rtl="0">
              <a:buFont typeface="Wingdings" panose="05000000000000000000" pitchFamily="2" charset="2"/>
              <a:buChar char="ü"/>
            </a:pPr>
            <a:r>
              <a:rPr lang="fr-FR" sz="1600" dirty="0">
                <a:solidFill>
                  <a:schemeClr val="tx2"/>
                </a:solidFill>
              </a:rPr>
              <a:t>Le viol c’est : « Tout acte de pénétration sexuelle, de quelque nature qu'il soit, ou tout acte bucco-génital commis sur la personne d'autrui ou sur la personne de l'auteur par</a:t>
            </a:r>
            <a:r>
              <a:rPr lang="fr-FR" sz="1600" b="1" dirty="0">
                <a:solidFill>
                  <a:schemeClr val="tx2"/>
                </a:solidFill>
              </a:rPr>
              <a:t> violence, contrainte, menace ou surprise </a:t>
            </a:r>
            <a:r>
              <a:rPr lang="fr-FR" sz="1600" dirty="0">
                <a:solidFill>
                  <a:schemeClr val="tx2"/>
                </a:solidFill>
              </a:rPr>
              <a:t>[…]». </a:t>
            </a:r>
          </a:p>
          <a:p>
            <a:pPr marL="285750" indent="-285750" rtl="0">
              <a:buFont typeface="Wingdings" panose="05000000000000000000" pitchFamily="2" charset="2"/>
              <a:buChar char="ü"/>
            </a:pPr>
            <a:r>
              <a:rPr lang="fr-FR" sz="1600" dirty="0"/>
              <a:t>La contrainte peut être </a:t>
            </a:r>
            <a:r>
              <a:rPr lang="fr-FR" sz="1600" b="1" dirty="0"/>
              <a:t>physique ou morale </a:t>
            </a:r>
            <a:r>
              <a:rPr lang="fr-FR" sz="1600" dirty="0"/>
              <a:t>(article 222-22-1 du Code Pénal). </a:t>
            </a:r>
            <a:endParaRPr lang="fr-FR" sz="1600" dirty="0">
              <a:solidFill>
                <a:schemeClr val="tx2"/>
              </a:solidFill>
            </a:endParaRPr>
          </a:p>
          <a:p>
            <a:pPr marL="285750" indent="-285750" rtl="0">
              <a:buFont typeface="Wingdings" panose="05000000000000000000" pitchFamily="2" charset="2"/>
              <a:buChar char="ü"/>
            </a:pPr>
            <a:r>
              <a:rPr lang="fr-FR" sz="1600" dirty="0">
                <a:solidFill>
                  <a:schemeClr val="tx2"/>
                </a:solidFill>
              </a:rPr>
              <a:t>Le viol est puni de quinze ans de réclusion criminelle.</a:t>
            </a:r>
          </a:p>
        </p:txBody>
      </p:sp>
    </p:spTree>
    <p:extLst>
      <p:ext uri="{BB962C8B-B14F-4D97-AF65-F5344CB8AC3E}">
        <p14:creationId xmlns:p14="http://schemas.microsoft.com/office/powerpoint/2010/main" val="132435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0D83115-C04F-D5C4-E3F7-BD410E9E47BB}"/>
              </a:ext>
            </a:extLst>
          </p:cNvPr>
          <p:cNvSpPr>
            <a:spLocks noGrp="1"/>
          </p:cNvSpPr>
          <p:nvPr>
            <p:ph type="title"/>
          </p:nvPr>
        </p:nvSpPr>
        <p:spPr/>
        <p:txBody>
          <a:bodyPr rtlCol="0"/>
          <a:lstStyle>
            <a:defPPr>
              <a:defRPr lang="fr-FR"/>
            </a:defPPr>
          </a:lstStyle>
          <a:p>
            <a:pPr rtl="0"/>
            <a:r>
              <a:rPr lang="fr-FR" sz="3200" b="1" u="sng" dirty="0">
                <a:solidFill>
                  <a:schemeClr val="tx2"/>
                </a:solidFill>
                <a:latin typeface="Segoe UI" panose="020B0502040204020203" pitchFamily="34" charset="0"/>
                <a:cs typeface="Segoe UI" panose="020B0502040204020203" pitchFamily="34" charset="0"/>
              </a:rPr>
              <a:t>Le harcèlement sexuel : </a:t>
            </a:r>
            <a:endParaRPr lang="fr-FR" u="sng" dirty="0"/>
          </a:p>
        </p:txBody>
      </p:sp>
      <p:sp>
        <p:nvSpPr>
          <p:cNvPr id="6" name="Espace réservé du contenu 5">
            <a:extLst>
              <a:ext uri="{FF2B5EF4-FFF2-40B4-BE49-F238E27FC236}">
                <a16:creationId xmlns:a16="http://schemas.microsoft.com/office/drawing/2014/main" id="{264C97F5-6F1F-4C24-CDA9-ADFE70EA2FE2}"/>
              </a:ext>
            </a:extLst>
          </p:cNvPr>
          <p:cNvSpPr>
            <a:spLocks noGrp="1"/>
          </p:cNvSpPr>
          <p:nvPr>
            <p:ph sz="quarter" idx="15"/>
          </p:nvPr>
        </p:nvSpPr>
        <p:spPr>
          <a:xfrm>
            <a:off x="6014063" y="1900697"/>
            <a:ext cx="5706932" cy="4096512"/>
          </a:xfrm>
        </p:spPr>
        <p:txBody>
          <a:bodyPr rtlCol="0"/>
          <a:lstStyle>
            <a:defPPr>
              <a:defRPr lang="fr-FR"/>
            </a:defPPr>
          </a:lstStyle>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2° Lorsque ces propos ou comportements sont imposés à une même victime, successivement, par plusieurs personnes qui, même en l'absence de concertation, savent que ces propos ou comportements caractérisent une répétition.</a:t>
            </a:r>
          </a:p>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II. - Est assimilé au harcèlement sexuel le fait, même non répété, d'user de toute forme de pression grave dans le but réel ou apparent d'obtenir un acte de nature sexuelle, que celui-ci soit recherché au profit de l'auteur des faits ou au profit d'un tiers.</a:t>
            </a:r>
          </a:p>
        </p:txBody>
      </p:sp>
      <p:sp>
        <p:nvSpPr>
          <p:cNvPr id="7" name="Espace réservé du contenu 6">
            <a:extLst>
              <a:ext uri="{FF2B5EF4-FFF2-40B4-BE49-F238E27FC236}">
                <a16:creationId xmlns:a16="http://schemas.microsoft.com/office/drawing/2014/main" id="{BC4B2890-552E-AEA8-4205-D3394FFFC9C1}"/>
              </a:ext>
            </a:extLst>
          </p:cNvPr>
          <p:cNvSpPr>
            <a:spLocks noGrp="1"/>
          </p:cNvSpPr>
          <p:nvPr>
            <p:ph sz="quarter" idx="16"/>
          </p:nvPr>
        </p:nvSpPr>
        <p:spPr>
          <a:xfrm>
            <a:off x="389068" y="1380744"/>
            <a:ext cx="5029200" cy="4518032"/>
          </a:xfrm>
        </p:spPr>
        <p:txBody>
          <a:bodyPr rtlCol="0"/>
          <a:lstStyle>
            <a:defPPr>
              <a:defRPr lang="fr-FR"/>
            </a:defPPr>
          </a:lstStyle>
          <a:p>
            <a:pPr algn="ctr" rtl="0"/>
            <a:r>
              <a:rPr lang="fr-FR" b="1" dirty="0">
                <a:solidFill>
                  <a:schemeClr val="tx2"/>
                </a:solidFill>
              </a:rPr>
              <a:t>Article 222-33 du Code Pénal : </a:t>
            </a:r>
          </a:p>
          <a:p>
            <a:pPr marL="285750" indent="-285750" rtl="0">
              <a:buFont typeface="Wingdings" panose="05000000000000000000" pitchFamily="2" charset="2"/>
              <a:buChar char="ü"/>
            </a:pPr>
            <a:r>
              <a:rPr lang="fr-FR" sz="1600" dirty="0">
                <a:solidFill>
                  <a:schemeClr val="tx2"/>
                </a:solidFill>
              </a:rPr>
              <a:t>I. - Le harcèlement sexuel est le fait d'imposer à une personne, de façon répétée, des propos ou comportements à connotation sexuelle ou sexiste qui soit portent atteinte à sa dignité en raison de leur caractère dégradant ou humiliant, soit créent à son encontre une situation intimidante, hostile ou offensante.</a:t>
            </a:r>
          </a:p>
          <a:p>
            <a:pPr marL="285750" indent="-285750" rtl="0">
              <a:buFont typeface="Wingdings" panose="05000000000000000000" pitchFamily="2" charset="2"/>
              <a:buChar char="ü"/>
            </a:pPr>
            <a:r>
              <a:rPr lang="fr-FR" sz="1600" dirty="0">
                <a:solidFill>
                  <a:schemeClr val="tx2"/>
                </a:solidFill>
              </a:rPr>
              <a:t>L'infraction est également constituée :</a:t>
            </a:r>
          </a:p>
          <a:p>
            <a:pPr marL="285750" indent="-285750" rtl="0">
              <a:buFont typeface="Wingdings" panose="05000000000000000000" pitchFamily="2" charset="2"/>
              <a:buChar char="ü"/>
            </a:pPr>
            <a:r>
              <a:rPr lang="fr-FR" sz="1600" dirty="0">
                <a:solidFill>
                  <a:schemeClr val="tx2"/>
                </a:solidFill>
              </a:rPr>
              <a:t>1° Lorsque ces propos ou comportements sont imposés à une même victime par plusieurs personnes, de manière concertée ou à l'instigation de l'une d'elles, alors même que chacune de ces personnes n'a pas agi de façon répétée ;</a:t>
            </a:r>
          </a:p>
          <a:p>
            <a:pPr marL="285750" indent="-285750" rtl="0">
              <a:buFont typeface="Wingdings" panose="05000000000000000000" pitchFamily="2" charset="2"/>
              <a:buChar char="ü"/>
            </a:pPr>
            <a:endParaRPr lang="fr-FR" sz="1600" dirty="0">
              <a:solidFill>
                <a:schemeClr val="tx2"/>
              </a:solidFill>
            </a:endParaRPr>
          </a:p>
        </p:txBody>
      </p:sp>
    </p:spTree>
    <p:extLst>
      <p:ext uri="{BB962C8B-B14F-4D97-AF65-F5344CB8AC3E}">
        <p14:creationId xmlns:p14="http://schemas.microsoft.com/office/powerpoint/2010/main" val="328062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0D83115-C04F-D5C4-E3F7-BD410E9E47BB}"/>
              </a:ext>
            </a:extLst>
          </p:cNvPr>
          <p:cNvSpPr>
            <a:spLocks noGrp="1"/>
          </p:cNvSpPr>
          <p:nvPr>
            <p:ph type="title"/>
          </p:nvPr>
        </p:nvSpPr>
        <p:spPr/>
        <p:txBody>
          <a:bodyPr rtlCol="0"/>
          <a:lstStyle>
            <a:defPPr>
              <a:defRPr lang="fr-FR"/>
            </a:defPPr>
          </a:lstStyle>
          <a:p>
            <a:pPr rtl="0"/>
            <a:r>
              <a:rPr lang="fr-FR" sz="3200" b="1" u="sng" dirty="0">
                <a:solidFill>
                  <a:schemeClr val="tx2"/>
                </a:solidFill>
                <a:latin typeface="Segoe UI" panose="020B0502040204020203" pitchFamily="34" charset="0"/>
                <a:cs typeface="Segoe UI" panose="020B0502040204020203" pitchFamily="34" charset="0"/>
              </a:rPr>
              <a:t>Et les violences gynécologiques dans tout ça ? </a:t>
            </a:r>
            <a:endParaRPr lang="fr-FR" u="sng" dirty="0"/>
          </a:p>
        </p:txBody>
      </p:sp>
      <p:sp>
        <p:nvSpPr>
          <p:cNvPr id="6" name="Espace réservé du contenu 5">
            <a:extLst>
              <a:ext uri="{FF2B5EF4-FFF2-40B4-BE49-F238E27FC236}">
                <a16:creationId xmlns:a16="http://schemas.microsoft.com/office/drawing/2014/main" id="{264C97F5-6F1F-4C24-CDA9-ADFE70EA2FE2}"/>
              </a:ext>
            </a:extLst>
          </p:cNvPr>
          <p:cNvSpPr>
            <a:spLocks noGrp="1"/>
          </p:cNvSpPr>
          <p:nvPr>
            <p:ph sz="quarter" idx="15"/>
          </p:nvPr>
        </p:nvSpPr>
        <p:spPr>
          <a:xfrm>
            <a:off x="5933380" y="1595897"/>
            <a:ext cx="5706932" cy="4096512"/>
          </a:xfrm>
        </p:spPr>
        <p:txBody>
          <a:bodyPr rtlCol="0"/>
          <a:lstStyle>
            <a:defPPr>
              <a:defRPr lang="fr-FR"/>
            </a:defPPr>
          </a:lstStyle>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la révision utérine, lorsque réalisée sans anesthésie ;</a:t>
            </a:r>
          </a:p>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l'épisiotomie, lorsque pratiquée de manière quasi-systématique ;</a:t>
            </a:r>
          </a:p>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le « point du mari » : point de suture appliqué après une épisiotomie resserrant l'entrée du vagin ;</a:t>
            </a:r>
          </a:p>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l'injection d'ocytocine de synthèse (</a:t>
            </a:r>
            <a:r>
              <a:rPr lang="fr-FR" sz="1600" dirty="0" err="1">
                <a:solidFill>
                  <a:schemeClr val="tx2"/>
                </a:solidFill>
                <a:ea typeface="+mn-lt"/>
                <a:cs typeface="+mn-lt"/>
              </a:rPr>
              <a:t>oxytocine</a:t>
            </a:r>
            <a:r>
              <a:rPr lang="fr-FR" sz="1600" dirty="0">
                <a:solidFill>
                  <a:schemeClr val="tx2"/>
                </a:solidFill>
                <a:ea typeface="+mn-lt"/>
                <a:cs typeface="+mn-lt"/>
              </a:rPr>
              <a:t>) au cours de l'accouchement sans l'accord de la parturiente ;</a:t>
            </a:r>
          </a:p>
          <a:p>
            <a:pPr marL="285750" indent="-285750" rtl="0">
              <a:spcBef>
                <a:spcPts val="600"/>
              </a:spcBef>
              <a:spcAft>
                <a:spcPts val="600"/>
              </a:spcAft>
              <a:buFont typeface="Wingdings" panose="05000000000000000000" pitchFamily="2" charset="2"/>
              <a:buChar char="ü"/>
            </a:pPr>
            <a:r>
              <a:rPr lang="fr-FR" sz="1600" dirty="0">
                <a:solidFill>
                  <a:schemeClr val="tx2"/>
                </a:solidFill>
                <a:ea typeface="+mn-lt"/>
                <a:cs typeface="+mn-lt"/>
              </a:rPr>
              <a:t>le toucher vaginal, lorsque pratiqué sans consentement ou sur une patiente anesthésiée.</a:t>
            </a:r>
          </a:p>
        </p:txBody>
      </p:sp>
      <p:sp>
        <p:nvSpPr>
          <p:cNvPr id="7" name="Espace réservé du contenu 6">
            <a:extLst>
              <a:ext uri="{FF2B5EF4-FFF2-40B4-BE49-F238E27FC236}">
                <a16:creationId xmlns:a16="http://schemas.microsoft.com/office/drawing/2014/main" id="{BC4B2890-552E-AEA8-4205-D3394FFFC9C1}"/>
              </a:ext>
            </a:extLst>
          </p:cNvPr>
          <p:cNvSpPr>
            <a:spLocks noGrp="1"/>
          </p:cNvSpPr>
          <p:nvPr>
            <p:ph sz="quarter" idx="16"/>
          </p:nvPr>
        </p:nvSpPr>
        <p:spPr>
          <a:xfrm>
            <a:off x="380103" y="1595897"/>
            <a:ext cx="5029200" cy="4518032"/>
          </a:xfrm>
        </p:spPr>
        <p:txBody>
          <a:bodyPr rtlCol="0"/>
          <a:lstStyle>
            <a:defPPr>
              <a:defRPr lang="fr-FR"/>
            </a:defPPr>
          </a:lstStyle>
          <a:p>
            <a:pPr marL="285750" indent="-285750" rtl="0">
              <a:buFont typeface="Wingdings" panose="05000000000000000000" pitchFamily="2" charset="2"/>
              <a:buChar char="ü"/>
            </a:pPr>
            <a:r>
              <a:rPr lang="fr-FR" sz="1600" dirty="0">
                <a:solidFill>
                  <a:schemeClr val="tx2"/>
                </a:solidFill>
              </a:rPr>
              <a:t>Les violences gynécologiques et obstétricales sont les comportements, actes, paroles, ou omissions commis par le personnel de santé, qui ne sont pas justifiés médicalement ou sont accomplis sans le consentement libre et éclairé d'une femme enceinte, d'une parturiente ou d'une jeune mère. Des comportements inappropriés ou sexistes sont aussi recensés. </a:t>
            </a:r>
          </a:p>
          <a:p>
            <a:pPr marL="285750" indent="-285750" rtl="0">
              <a:buFont typeface="Wingdings" panose="05000000000000000000" pitchFamily="2" charset="2"/>
              <a:buChar char="ü"/>
            </a:pPr>
            <a:r>
              <a:rPr lang="fr-FR" sz="1600" b="1" dirty="0">
                <a:solidFill>
                  <a:schemeClr val="tx2"/>
                </a:solidFill>
              </a:rPr>
              <a:t>Article L1111- 4 loi </a:t>
            </a:r>
            <a:r>
              <a:rPr lang="fr-FR" sz="1600" b="1" dirty="0" err="1">
                <a:solidFill>
                  <a:schemeClr val="tx2"/>
                </a:solidFill>
              </a:rPr>
              <a:t>Koucher</a:t>
            </a:r>
            <a:r>
              <a:rPr lang="fr-FR" sz="1600" b="1" dirty="0">
                <a:solidFill>
                  <a:schemeClr val="tx2"/>
                </a:solidFill>
              </a:rPr>
              <a:t> </a:t>
            </a:r>
            <a:r>
              <a:rPr lang="fr-FR" sz="1600" dirty="0">
                <a:solidFill>
                  <a:schemeClr val="tx2"/>
                </a:solidFill>
              </a:rPr>
              <a:t>: Aucun acte médical ni aucun traitement ne peut être pratiqué sans le consentement libre et éclairé de la personne et ce consentement peut être retiré à tout moment.</a:t>
            </a:r>
          </a:p>
          <a:p>
            <a:pPr marL="285750" indent="-285750" rtl="0">
              <a:buFont typeface="Wingdings" panose="05000000000000000000" pitchFamily="2" charset="2"/>
              <a:buChar char="ü"/>
            </a:pPr>
            <a:r>
              <a:rPr lang="fr-FR" sz="1600" dirty="0">
                <a:solidFill>
                  <a:schemeClr val="tx2"/>
                </a:solidFill>
              </a:rPr>
              <a:t>Sont notamment cités comme relevant de la violence obstétricale  : </a:t>
            </a:r>
          </a:p>
          <a:p>
            <a:pPr marL="285750" indent="-285750" rtl="0">
              <a:buFont typeface="Wingdings" panose="05000000000000000000" pitchFamily="2" charset="2"/>
              <a:buChar char="ü"/>
            </a:pPr>
            <a:endParaRPr lang="fr-FR" sz="1600" dirty="0">
              <a:solidFill>
                <a:schemeClr val="tx2"/>
              </a:solidFill>
            </a:endParaRPr>
          </a:p>
        </p:txBody>
      </p:sp>
    </p:spTree>
    <p:extLst>
      <p:ext uri="{BB962C8B-B14F-4D97-AF65-F5344CB8AC3E}">
        <p14:creationId xmlns:p14="http://schemas.microsoft.com/office/powerpoint/2010/main" val="189582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56B88-924C-1AAD-AF12-48D4DE11B869}"/>
              </a:ext>
            </a:extLst>
          </p:cNvPr>
          <p:cNvSpPr>
            <a:spLocks noGrp="1"/>
          </p:cNvSpPr>
          <p:nvPr>
            <p:ph type="title"/>
          </p:nvPr>
        </p:nvSpPr>
        <p:spPr/>
        <p:txBody>
          <a:bodyPr/>
          <a:lstStyle/>
          <a:p>
            <a:r>
              <a:rPr lang="fr-FR" dirty="0"/>
              <a:t>Les circonstances aggravantes (Article 222-24 CP) : </a:t>
            </a:r>
          </a:p>
        </p:txBody>
      </p:sp>
      <p:pic>
        <p:nvPicPr>
          <p:cNvPr id="8" name="Espace réservé du contenu 7">
            <a:extLst>
              <a:ext uri="{FF2B5EF4-FFF2-40B4-BE49-F238E27FC236}">
                <a16:creationId xmlns:a16="http://schemas.microsoft.com/office/drawing/2014/main" id="{AD172F75-B9CF-247D-A7F9-55DDF6C3A9C1}"/>
              </a:ext>
            </a:extLst>
          </p:cNvPr>
          <p:cNvPicPr>
            <a:picLocks noGrp="1" noChangeAspect="1"/>
          </p:cNvPicPr>
          <p:nvPr>
            <p:ph sz="quarter" idx="15"/>
          </p:nvPr>
        </p:nvPicPr>
        <p:blipFill>
          <a:blip r:embed="rId2"/>
          <a:stretch>
            <a:fillRect/>
          </a:stretch>
        </p:blipFill>
        <p:spPr>
          <a:xfrm>
            <a:off x="0" y="2002536"/>
            <a:ext cx="6301600" cy="4855464"/>
          </a:xfrm>
          <a:prstGeom prst="rect">
            <a:avLst/>
          </a:prstGeom>
        </p:spPr>
      </p:pic>
      <p:sp>
        <p:nvSpPr>
          <p:cNvPr id="11" name="ZoneTexte 10">
            <a:extLst>
              <a:ext uri="{FF2B5EF4-FFF2-40B4-BE49-F238E27FC236}">
                <a16:creationId xmlns:a16="http://schemas.microsoft.com/office/drawing/2014/main" id="{EF31A61B-B078-75E4-2A5B-21A2B1A96386}"/>
              </a:ext>
            </a:extLst>
          </p:cNvPr>
          <p:cNvSpPr txBox="1"/>
          <p:nvPr/>
        </p:nvSpPr>
        <p:spPr>
          <a:xfrm>
            <a:off x="6445624" y="2002537"/>
            <a:ext cx="5647764" cy="3780202"/>
          </a:xfrm>
          <a:prstGeom prst="rect">
            <a:avLst/>
          </a:prstGeom>
          <a:noFill/>
        </p:spPr>
        <p:txBody>
          <a:bodyPr wrap="square" rtlCol="0">
            <a:spAutoFit/>
          </a:bodyPr>
          <a:lstStyle/>
          <a:p>
            <a:pPr>
              <a:lnSpc>
                <a:spcPct val="150000"/>
              </a:lnSpc>
            </a:pPr>
            <a:r>
              <a:rPr lang="fr-FR" dirty="0">
                <a:solidFill>
                  <a:srgbClr val="002060"/>
                </a:solidFill>
              </a:rPr>
              <a:t>La circonstance aggravante se défini par la situation particulière dans laquelle une infraction est commise et qui confère à celle-ci un caractère de gravité accru entraînant de ce fait l'aggravation de la peine encourue.</a:t>
            </a:r>
          </a:p>
          <a:p>
            <a:pPr>
              <a:lnSpc>
                <a:spcPct val="150000"/>
              </a:lnSpc>
            </a:pPr>
            <a:r>
              <a:rPr lang="fr-FR" dirty="0">
                <a:solidFill>
                  <a:srgbClr val="002060"/>
                </a:solidFill>
              </a:rPr>
              <a:t>Parmi ces circonstances il y a : l’inceste, la minorité, la relation préalable (</a:t>
            </a:r>
            <a:r>
              <a:rPr lang="fr-FR" dirty="0" err="1">
                <a:solidFill>
                  <a:srgbClr val="002060"/>
                </a:solidFill>
              </a:rPr>
              <a:t>conjoint.e</a:t>
            </a:r>
            <a:r>
              <a:rPr lang="fr-FR" dirty="0">
                <a:solidFill>
                  <a:srgbClr val="002060"/>
                </a:solidFill>
              </a:rPr>
              <a:t>, </a:t>
            </a:r>
            <a:r>
              <a:rPr lang="fr-FR" dirty="0" err="1">
                <a:solidFill>
                  <a:srgbClr val="002060"/>
                </a:solidFill>
              </a:rPr>
              <a:t>concubin.e</a:t>
            </a:r>
            <a:r>
              <a:rPr lang="fr-FR" dirty="0">
                <a:solidFill>
                  <a:srgbClr val="002060"/>
                </a:solidFill>
              </a:rPr>
              <a:t> et partenaire de PACS), lorsqu’un mineur est témoin, l’abus de pouvoir, la consommation d’alcool/stupéfiant, etc. </a:t>
            </a:r>
          </a:p>
        </p:txBody>
      </p:sp>
    </p:spTree>
    <p:extLst>
      <p:ext uri="{BB962C8B-B14F-4D97-AF65-F5344CB8AC3E}">
        <p14:creationId xmlns:p14="http://schemas.microsoft.com/office/powerpoint/2010/main" val="1240928260"/>
      </p:ext>
    </p:extLst>
  </p:cSld>
  <p:clrMapOvr>
    <a:masterClrMapping/>
  </p:clrMapOvr>
</p:sld>
</file>

<file path=ppt/theme/theme1.xml><?xml version="1.0" encoding="utf-8"?>
<a:theme xmlns:a="http://schemas.openxmlformats.org/drawingml/2006/main" name="didacticiel Powerpoint">
  <a:themeElements>
    <a:clrScheme name="Custom 27">
      <a:dk1>
        <a:srgbClr val="000000"/>
      </a:dk1>
      <a:lt1>
        <a:srgbClr val="FFFFFF"/>
      </a:lt1>
      <a:dk2>
        <a:srgbClr val="005F73"/>
      </a:dk2>
      <a:lt2>
        <a:srgbClr val="E7E6E6"/>
      </a:lt2>
      <a:accent1>
        <a:srgbClr val="6A205F"/>
      </a:accent1>
      <a:accent2>
        <a:srgbClr val="C74F66"/>
      </a:accent2>
      <a:accent3>
        <a:srgbClr val="C40C67"/>
      </a:accent3>
      <a:accent4>
        <a:srgbClr val="FF7675"/>
      </a:accent4>
      <a:accent5>
        <a:srgbClr val="0696D0"/>
      </a:accent5>
      <a:accent6>
        <a:srgbClr val="360070"/>
      </a:accent6>
      <a:hlink>
        <a:srgbClr val="0563C1"/>
      </a:hlink>
      <a:folHlink>
        <a:srgbClr val="954F72"/>
      </a:folHlink>
    </a:clrScheme>
    <a:fontScheme name="Custom 2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37_TF23161501_Win32" id="{FEA4945D-E2F0-4FDE-882F-FF38D094B60D}" vid="{829584C1-0D8E-4197-A191-C1173DAA579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Se sentir submergé</Template>
  <TotalTime>261</TotalTime>
  <Words>1144</Words>
  <Application>Microsoft Office PowerPoint</Application>
  <PresentationFormat>Grand écran</PresentationFormat>
  <Paragraphs>60</Paragraphs>
  <Slides>13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Segoe UI</vt:lpstr>
      <vt:lpstr>Segoe UI Semibold</vt:lpstr>
      <vt:lpstr>Wingdings</vt:lpstr>
      <vt:lpstr>didacticiel Powerpoint</vt:lpstr>
      <vt:lpstr>Les violences sexuelles :        On en parle ? </vt:lpstr>
      <vt:lpstr>Présentation PowerPoint</vt:lpstr>
      <vt:lpstr>L’objectif du CIDFF80 est de favoriser l’autonomie sociale, professionnelle et personnelle des femmes et de faire évoluer leur place dans la société et contribuer ainsi à promouvoir l’égalité entre les hommes et les femmes.  L’association dispose de plusieurs pôles d’activité : Pôle juridique : missions d’accès au droit Pôle Emploi/Formation et Création d’activité Pôle Vie familiale / Santé et Parentalité Pôle Lutte contre les Violences </vt:lpstr>
      <vt:lpstr>Présentation PowerPoint</vt:lpstr>
      <vt:lpstr>On entend par violence sexuelle tout acte sexuel, tentative d’obtenir un acte sexuel, tout commentaire ou avance de nature sexuelle visant à imposer son propre désir à autrui, sans son consentement.</vt:lpstr>
      <vt:lpstr>Le viol et l’agression sexuelle : </vt:lpstr>
      <vt:lpstr>Le harcèlement sexuel : </vt:lpstr>
      <vt:lpstr>Et les violences gynécologiques dans tout ça ? </vt:lpstr>
      <vt:lpstr>Les circonstances aggravantes (Article 222-24 CP) : </vt:lpstr>
      <vt:lpstr>Présentation PowerPoint</vt:lpstr>
      <vt:lpstr>Le dépôt de plaintes : </vt:lpstr>
      <vt:lpstr>Les preuves : </vt:lpstr>
      <vt:lpstr>L’accompagnement au CIDFF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violences sexistes et sexuelles dans le milieu sportif :           On en parle ?</dc:title>
  <dc:creator>cidff</dc:creator>
  <cp:lastModifiedBy>cidff</cp:lastModifiedBy>
  <cp:revision>13</cp:revision>
  <dcterms:created xsi:type="dcterms:W3CDTF">2023-03-01T09:14:49Z</dcterms:created>
  <dcterms:modified xsi:type="dcterms:W3CDTF">2023-05-15T11:04:22Z</dcterms:modified>
</cp:coreProperties>
</file>